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4"/>
  </p:sldMasterIdLst>
  <p:sldIdLst>
    <p:sldId id="256" r:id="rId5"/>
    <p:sldId id="262" r:id="rId6"/>
    <p:sldId id="258" r:id="rId7"/>
    <p:sldId id="261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75F3C1F-9299-46FE-8DF0-3AAAC72E6864}" v="296" dt="2019-10-01T15:01:15.972"/>
    <p1510:client id="{4014939A-4243-46C2-BEAF-FE4CB0F3CF96}" v="2" dt="2019-10-01T16:27:57.559"/>
    <p1510:client id="{712FF6CB-7F7A-4E52-BAAC-2ACAD16B0864}" v="35" dt="2019-10-01T13:17:39.756"/>
    <p1510:client id="{84A36A8D-46F7-4271-8A20-562E3EC8410A}" v="22" dt="2019-10-02T14:51:34.581"/>
    <p1510:client id="{9E8397E5-1E2D-47BF-AD53-A437A31A5B5C}" v="88" dt="2019-10-01T16:27:18.717"/>
    <p1510:client id="{AC4FE7AC-988B-4B2F-98AC-C53D11CCEBBF}" v="67" dt="2019-10-01T14:12:21.084"/>
    <p1510:client id="{CB594D79-578B-46B7-8742-AC0062B3CE1F}" v="299" dt="2019-10-01T12:52:00.216"/>
    <p1510:client id="{D16C0AEE-93E1-4606-BEDB-A76C157CCA49}" v="327" dt="2019-10-01T13:29:42.835"/>
    <p1510:client id="{DD04DD39-BB82-4645-A959-5ABA8BAD474E}" v="169" dt="2019-10-01T16:40:26.29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voie, Melissa (ASD-S)" userId="S::melissa.savoie@nbed.nb.ca::002c5e99-0431-426d-a95a-4c2f56eb4699" providerId="AD" clId="Web-{84A36A8D-46F7-4271-8A20-562E3EC8410A}"/>
    <pc:docChg chg="modSld">
      <pc:chgData name="Savoie, Melissa (ASD-S)" userId="S::melissa.savoie@nbed.nb.ca::002c5e99-0431-426d-a95a-4c2f56eb4699" providerId="AD" clId="Web-{84A36A8D-46F7-4271-8A20-562E3EC8410A}" dt="2019-10-02T14:51:33.174" v="18" actId="1076"/>
      <pc:docMkLst>
        <pc:docMk/>
      </pc:docMkLst>
      <pc:sldChg chg="addSp delSp modSp">
        <pc:chgData name="Savoie, Melissa (ASD-S)" userId="S::melissa.savoie@nbed.nb.ca::002c5e99-0431-426d-a95a-4c2f56eb4699" providerId="AD" clId="Web-{84A36A8D-46F7-4271-8A20-562E3EC8410A}" dt="2019-10-02T14:51:33.174" v="18" actId="1076"/>
        <pc:sldMkLst>
          <pc:docMk/>
          <pc:sldMk cId="4188420018" sldId="264"/>
        </pc:sldMkLst>
        <pc:spChg chg="del mod">
          <ac:chgData name="Savoie, Melissa (ASD-S)" userId="S::melissa.savoie@nbed.nb.ca::002c5e99-0431-426d-a95a-4c2f56eb4699" providerId="AD" clId="Web-{84A36A8D-46F7-4271-8A20-562E3EC8410A}" dt="2019-10-02T14:50:34.798" v="12"/>
          <ac:spMkLst>
            <pc:docMk/>
            <pc:sldMk cId="4188420018" sldId="264"/>
            <ac:spMk id="4" creationId="{96F308E8-FA46-430B-AE79-7541E8E8496E}"/>
          </ac:spMkLst>
        </pc:spChg>
        <pc:picChg chg="add mod">
          <ac:chgData name="Savoie, Melissa (ASD-S)" userId="S::melissa.savoie@nbed.nb.ca::002c5e99-0431-426d-a95a-4c2f56eb4699" providerId="AD" clId="Web-{84A36A8D-46F7-4271-8A20-562E3EC8410A}" dt="2019-10-02T14:51:03.439" v="14" actId="1076"/>
          <ac:picMkLst>
            <pc:docMk/>
            <pc:sldMk cId="4188420018" sldId="264"/>
            <ac:picMk id="5" creationId="{EC638942-F6BA-45CE-A6FF-E671813BE708}"/>
          </ac:picMkLst>
        </pc:picChg>
        <pc:picChg chg="add mod">
          <ac:chgData name="Savoie, Melissa (ASD-S)" userId="S::melissa.savoie@nbed.nb.ca::002c5e99-0431-426d-a95a-4c2f56eb4699" providerId="AD" clId="Web-{84A36A8D-46F7-4271-8A20-562E3EC8410A}" dt="2019-10-02T14:51:19.971" v="16" actId="1076"/>
          <ac:picMkLst>
            <pc:docMk/>
            <pc:sldMk cId="4188420018" sldId="264"/>
            <ac:picMk id="7" creationId="{9B8E210D-E134-40C6-BAE3-D3E858B6B5E1}"/>
          </ac:picMkLst>
        </pc:picChg>
        <pc:picChg chg="add mod">
          <ac:chgData name="Savoie, Melissa (ASD-S)" userId="S::melissa.savoie@nbed.nb.ca::002c5e99-0431-426d-a95a-4c2f56eb4699" providerId="AD" clId="Web-{84A36A8D-46F7-4271-8A20-562E3EC8410A}" dt="2019-10-02T14:51:33.174" v="18" actId="1076"/>
          <ac:picMkLst>
            <pc:docMk/>
            <pc:sldMk cId="4188420018" sldId="264"/>
            <ac:picMk id="9" creationId="{153B0520-65EB-45A4-8297-5877B2308AD0}"/>
          </ac:picMkLst>
        </pc:picChg>
      </pc:sldChg>
    </pc:docChg>
  </pc:docChgLst>
  <pc:docChgLst>
    <pc:chgData name="Savoie, Melissa (ASD-S)" userId="S::melissa.savoie@nbed.nb.ca::002c5e99-0431-426d-a95a-4c2f56eb4699" providerId="AD" clId="Web-{375F3C1F-9299-46FE-8DF0-3AAAC72E6864}"/>
    <pc:docChg chg="modSld sldOrd">
      <pc:chgData name="Savoie, Melissa (ASD-S)" userId="S::melissa.savoie@nbed.nb.ca::002c5e99-0431-426d-a95a-4c2f56eb4699" providerId="AD" clId="Web-{375F3C1F-9299-46FE-8DF0-3AAAC72E6864}" dt="2019-10-01T15:01:15.972" v="282" actId="20577"/>
      <pc:docMkLst>
        <pc:docMk/>
      </pc:docMkLst>
      <pc:sldChg chg="modSp ord">
        <pc:chgData name="Savoie, Melissa (ASD-S)" userId="S::melissa.savoie@nbed.nb.ca::002c5e99-0431-426d-a95a-4c2f56eb4699" providerId="AD" clId="Web-{375F3C1F-9299-46FE-8DF0-3AAAC72E6864}" dt="2019-10-01T14:55:51.243" v="53"/>
        <pc:sldMkLst>
          <pc:docMk/>
          <pc:sldMk cId="1096442211" sldId="258"/>
        </pc:sldMkLst>
        <pc:spChg chg="mod">
          <ac:chgData name="Savoie, Melissa (ASD-S)" userId="S::melissa.savoie@nbed.nb.ca::002c5e99-0431-426d-a95a-4c2f56eb4699" providerId="AD" clId="Web-{375F3C1F-9299-46FE-8DF0-3AAAC72E6864}" dt="2019-10-01T14:55:37.923" v="51" actId="20577"/>
          <ac:spMkLst>
            <pc:docMk/>
            <pc:sldMk cId="1096442211" sldId="258"/>
            <ac:spMk id="3" creationId="{DC0C0B4C-5811-4A4C-A56A-716FE9E408E8}"/>
          </ac:spMkLst>
        </pc:spChg>
      </pc:sldChg>
      <pc:sldChg chg="addSp delSp modSp">
        <pc:chgData name="Savoie, Melissa (ASD-S)" userId="S::melissa.savoie@nbed.nb.ca::002c5e99-0431-426d-a95a-4c2f56eb4699" providerId="AD" clId="Web-{375F3C1F-9299-46FE-8DF0-3AAAC72E6864}" dt="2019-10-01T14:54:41.178" v="44" actId="14100"/>
        <pc:sldMkLst>
          <pc:docMk/>
          <pc:sldMk cId="2484365173" sldId="261"/>
        </pc:sldMkLst>
        <pc:picChg chg="add del mod">
          <ac:chgData name="Savoie, Melissa (ASD-S)" userId="S::melissa.savoie@nbed.nb.ca::002c5e99-0431-426d-a95a-4c2f56eb4699" providerId="AD" clId="Web-{375F3C1F-9299-46FE-8DF0-3AAAC72E6864}" dt="2019-10-01T14:39:34.322" v="22"/>
          <ac:picMkLst>
            <pc:docMk/>
            <pc:sldMk cId="2484365173" sldId="261"/>
            <ac:picMk id="4" creationId="{D7CEB13A-5549-4DAA-9124-98EF6F484690}"/>
          </ac:picMkLst>
        </pc:picChg>
        <pc:picChg chg="add mod">
          <ac:chgData name="Savoie, Melissa (ASD-S)" userId="S::melissa.savoie@nbed.nb.ca::002c5e99-0431-426d-a95a-4c2f56eb4699" providerId="AD" clId="Web-{375F3C1F-9299-46FE-8DF0-3AAAC72E6864}" dt="2019-10-01T14:54:16.865" v="41" actId="1076"/>
          <ac:picMkLst>
            <pc:docMk/>
            <pc:sldMk cId="2484365173" sldId="261"/>
            <ac:picMk id="6" creationId="{690D2BB8-BC09-4C6C-A3C3-3D7FBB43B16E}"/>
          </ac:picMkLst>
        </pc:picChg>
        <pc:picChg chg="add mod">
          <ac:chgData name="Savoie, Melissa (ASD-S)" userId="S::melissa.savoie@nbed.nb.ca::002c5e99-0431-426d-a95a-4c2f56eb4699" providerId="AD" clId="Web-{375F3C1F-9299-46FE-8DF0-3AAAC72E6864}" dt="2019-10-01T14:54:41.178" v="44" actId="14100"/>
          <ac:picMkLst>
            <pc:docMk/>
            <pc:sldMk cId="2484365173" sldId="261"/>
            <ac:picMk id="8" creationId="{2ABA8AAC-335E-4FAF-ABB6-447600DA58E3}"/>
          </ac:picMkLst>
        </pc:picChg>
        <pc:picChg chg="add mod">
          <ac:chgData name="Savoie, Melissa (ASD-S)" userId="S::melissa.savoie@nbed.nb.ca::002c5e99-0431-426d-a95a-4c2f56eb4699" providerId="AD" clId="Web-{375F3C1F-9299-46FE-8DF0-3AAAC72E6864}" dt="2019-10-01T14:54:04.208" v="38" actId="1076"/>
          <ac:picMkLst>
            <pc:docMk/>
            <pc:sldMk cId="2484365173" sldId="261"/>
            <ac:picMk id="10" creationId="{F2046C64-69B9-4FB6-8664-23603D984ED3}"/>
          </ac:picMkLst>
        </pc:picChg>
      </pc:sldChg>
      <pc:sldChg chg="addSp delSp modSp">
        <pc:chgData name="Savoie, Melissa (ASD-S)" userId="S::melissa.savoie@nbed.nb.ca::002c5e99-0431-426d-a95a-4c2f56eb4699" providerId="AD" clId="Web-{375F3C1F-9299-46FE-8DF0-3AAAC72E6864}" dt="2019-10-01T14:38:52.242" v="20" actId="14100"/>
        <pc:sldMkLst>
          <pc:docMk/>
          <pc:sldMk cId="2190577329" sldId="263"/>
        </pc:sldMkLst>
        <pc:spChg chg="del">
          <ac:chgData name="Savoie, Melissa (ASD-S)" userId="S::melissa.savoie@nbed.nb.ca::002c5e99-0431-426d-a95a-4c2f56eb4699" providerId="AD" clId="Web-{375F3C1F-9299-46FE-8DF0-3AAAC72E6864}" dt="2019-10-01T14:26:42.001" v="0"/>
          <ac:spMkLst>
            <pc:docMk/>
            <pc:sldMk cId="2190577329" sldId="263"/>
            <ac:spMk id="3" creationId="{00000000-0000-0000-0000-000000000000}"/>
          </ac:spMkLst>
        </pc:spChg>
        <pc:spChg chg="add del mod">
          <ac:chgData name="Savoie, Melissa (ASD-S)" userId="S::melissa.savoie@nbed.nb.ca::002c5e99-0431-426d-a95a-4c2f56eb4699" providerId="AD" clId="Web-{375F3C1F-9299-46FE-8DF0-3AAAC72E6864}" dt="2019-10-01T14:36:33.488" v="5"/>
          <ac:spMkLst>
            <pc:docMk/>
            <pc:sldMk cId="2190577329" sldId="263"/>
            <ac:spMk id="7" creationId="{86EE2147-B798-48AB-8BB9-644606CF678B}"/>
          </ac:spMkLst>
        </pc:spChg>
        <pc:spChg chg="add mod">
          <ac:chgData name="Savoie, Melissa (ASD-S)" userId="S::melissa.savoie@nbed.nb.ca::002c5e99-0431-426d-a95a-4c2f56eb4699" providerId="AD" clId="Web-{375F3C1F-9299-46FE-8DF0-3AAAC72E6864}" dt="2019-10-01T14:38:40.820" v="18" actId="1076"/>
          <ac:spMkLst>
            <pc:docMk/>
            <pc:sldMk cId="2190577329" sldId="263"/>
            <ac:spMk id="17" creationId="{F6024FED-F68A-4F28-9691-489B37BCE7AE}"/>
          </ac:spMkLst>
        </pc:spChg>
        <pc:picChg chg="add del mod ord">
          <ac:chgData name="Savoie, Melissa (ASD-S)" userId="S::melissa.savoie@nbed.nb.ca::002c5e99-0431-426d-a95a-4c2f56eb4699" providerId="AD" clId="Web-{375F3C1F-9299-46FE-8DF0-3AAAC72E6864}" dt="2019-10-01T14:33:17.420" v="4"/>
          <ac:picMkLst>
            <pc:docMk/>
            <pc:sldMk cId="2190577329" sldId="263"/>
            <ac:picMk id="4" creationId="{247D5F1B-A8D1-486F-8AFD-1770702E3F5D}"/>
          </ac:picMkLst>
        </pc:picChg>
        <pc:picChg chg="add del mod ord">
          <ac:chgData name="Savoie, Melissa (ASD-S)" userId="S::melissa.savoie@nbed.nb.ca::002c5e99-0431-426d-a95a-4c2f56eb4699" providerId="AD" clId="Web-{375F3C1F-9299-46FE-8DF0-3AAAC72E6864}" dt="2019-10-01T14:37:56.819" v="14"/>
          <ac:picMkLst>
            <pc:docMk/>
            <pc:sldMk cId="2190577329" sldId="263"/>
            <ac:picMk id="8" creationId="{DD055780-3C6A-420E-9F20-81A5AF3EB8B1}"/>
          </ac:picMkLst>
        </pc:picChg>
        <pc:picChg chg="add mod">
          <ac:chgData name="Savoie, Melissa (ASD-S)" userId="S::melissa.savoie@nbed.nb.ca::002c5e99-0431-426d-a95a-4c2f56eb4699" providerId="AD" clId="Web-{375F3C1F-9299-46FE-8DF0-3AAAC72E6864}" dt="2019-10-01T14:38:52.242" v="20" actId="14100"/>
          <ac:picMkLst>
            <pc:docMk/>
            <pc:sldMk cId="2190577329" sldId="263"/>
            <ac:picMk id="10" creationId="{E34B5698-5F1E-4324-8F51-8FBE648F88EA}"/>
          </ac:picMkLst>
        </pc:picChg>
        <pc:picChg chg="add mod">
          <ac:chgData name="Savoie, Melissa (ASD-S)" userId="S::melissa.savoie@nbed.nb.ca::002c5e99-0431-426d-a95a-4c2f56eb4699" providerId="AD" clId="Web-{375F3C1F-9299-46FE-8DF0-3AAAC72E6864}" dt="2019-10-01T14:38:46.039" v="19" actId="1076"/>
          <ac:picMkLst>
            <pc:docMk/>
            <pc:sldMk cId="2190577329" sldId="263"/>
            <ac:picMk id="12" creationId="{DC04B095-4294-4454-925E-50EF01E76C94}"/>
          </ac:picMkLst>
        </pc:picChg>
        <pc:picChg chg="add mod">
          <ac:chgData name="Savoie, Melissa (ASD-S)" userId="S::melissa.savoie@nbed.nb.ca::002c5e99-0431-426d-a95a-4c2f56eb4699" providerId="AD" clId="Web-{375F3C1F-9299-46FE-8DF0-3AAAC72E6864}" dt="2019-10-01T14:38:08.897" v="15" actId="1076"/>
          <ac:picMkLst>
            <pc:docMk/>
            <pc:sldMk cId="2190577329" sldId="263"/>
            <ac:picMk id="14" creationId="{62319FB6-1081-4AA6-A286-66D623F3CAEC}"/>
          </ac:picMkLst>
        </pc:picChg>
      </pc:sldChg>
      <pc:sldChg chg="addSp modSp">
        <pc:chgData name="Savoie, Melissa (ASD-S)" userId="S::melissa.savoie@nbed.nb.ca::002c5e99-0431-426d-a95a-4c2f56eb4699" providerId="AD" clId="Web-{375F3C1F-9299-46FE-8DF0-3AAAC72E6864}" dt="2019-10-01T14:57:52.481" v="127" actId="20577"/>
        <pc:sldMkLst>
          <pc:docMk/>
          <pc:sldMk cId="4188420018" sldId="264"/>
        </pc:sldMkLst>
        <pc:spChg chg="add mod">
          <ac:chgData name="Savoie, Melissa (ASD-S)" userId="S::melissa.savoie@nbed.nb.ca::002c5e99-0431-426d-a95a-4c2f56eb4699" providerId="AD" clId="Web-{375F3C1F-9299-46FE-8DF0-3AAAC72E6864}" dt="2019-10-01T14:57:52.481" v="127" actId="20577"/>
          <ac:spMkLst>
            <pc:docMk/>
            <pc:sldMk cId="4188420018" sldId="264"/>
            <ac:spMk id="4" creationId="{96F308E8-FA46-430B-AE79-7541E8E8496E}"/>
          </ac:spMkLst>
        </pc:spChg>
      </pc:sldChg>
      <pc:sldChg chg="modSp">
        <pc:chgData name="Savoie, Melissa (ASD-S)" userId="S::melissa.savoie@nbed.nb.ca::002c5e99-0431-426d-a95a-4c2f56eb4699" providerId="AD" clId="Web-{375F3C1F-9299-46FE-8DF0-3AAAC72E6864}" dt="2019-10-01T14:59:02.467" v="167" actId="20577"/>
        <pc:sldMkLst>
          <pc:docMk/>
          <pc:sldMk cId="294079527" sldId="265"/>
        </pc:sldMkLst>
        <pc:spChg chg="mod">
          <ac:chgData name="Savoie, Melissa (ASD-S)" userId="S::melissa.savoie@nbed.nb.ca::002c5e99-0431-426d-a95a-4c2f56eb4699" providerId="AD" clId="Web-{375F3C1F-9299-46FE-8DF0-3AAAC72E6864}" dt="2019-10-01T14:58:30.185" v="139" actId="20577"/>
          <ac:spMkLst>
            <pc:docMk/>
            <pc:sldMk cId="294079527" sldId="265"/>
            <ac:spMk id="2" creationId="{00000000-0000-0000-0000-000000000000}"/>
          </ac:spMkLst>
        </pc:spChg>
        <pc:spChg chg="mod">
          <ac:chgData name="Savoie, Melissa (ASD-S)" userId="S::melissa.savoie@nbed.nb.ca::002c5e99-0431-426d-a95a-4c2f56eb4699" providerId="AD" clId="Web-{375F3C1F-9299-46FE-8DF0-3AAAC72E6864}" dt="2019-10-01T14:59:02.467" v="167" actId="20577"/>
          <ac:spMkLst>
            <pc:docMk/>
            <pc:sldMk cId="294079527" sldId="265"/>
            <ac:spMk id="3" creationId="{00000000-0000-0000-0000-000000000000}"/>
          </ac:spMkLst>
        </pc:spChg>
      </pc:sldChg>
      <pc:sldChg chg="modSp">
        <pc:chgData name="Savoie, Melissa (ASD-S)" userId="S::melissa.savoie@nbed.nb.ca::002c5e99-0431-426d-a95a-4c2f56eb4699" providerId="AD" clId="Web-{375F3C1F-9299-46FE-8DF0-3AAAC72E6864}" dt="2019-10-01T15:00:14.673" v="236" actId="20577"/>
        <pc:sldMkLst>
          <pc:docMk/>
          <pc:sldMk cId="1869879693" sldId="266"/>
        </pc:sldMkLst>
        <pc:spChg chg="mod">
          <ac:chgData name="Savoie, Melissa (ASD-S)" userId="S::melissa.savoie@nbed.nb.ca::002c5e99-0431-426d-a95a-4c2f56eb4699" providerId="AD" clId="Web-{375F3C1F-9299-46FE-8DF0-3AAAC72E6864}" dt="2019-10-01T14:59:21.030" v="177" actId="20577"/>
          <ac:spMkLst>
            <pc:docMk/>
            <pc:sldMk cId="1869879693" sldId="266"/>
            <ac:spMk id="2" creationId="{00000000-0000-0000-0000-000000000000}"/>
          </ac:spMkLst>
        </pc:spChg>
        <pc:spChg chg="mod">
          <ac:chgData name="Savoie, Melissa (ASD-S)" userId="S::melissa.savoie@nbed.nb.ca::002c5e99-0431-426d-a95a-4c2f56eb4699" providerId="AD" clId="Web-{375F3C1F-9299-46FE-8DF0-3AAAC72E6864}" dt="2019-10-01T15:00:14.673" v="236" actId="20577"/>
          <ac:spMkLst>
            <pc:docMk/>
            <pc:sldMk cId="1869879693" sldId="266"/>
            <ac:spMk id="3" creationId="{00000000-0000-0000-0000-000000000000}"/>
          </ac:spMkLst>
        </pc:spChg>
      </pc:sldChg>
      <pc:sldChg chg="modSp">
        <pc:chgData name="Savoie, Melissa (ASD-S)" userId="S::melissa.savoie@nbed.nb.ca::002c5e99-0431-426d-a95a-4c2f56eb4699" providerId="AD" clId="Web-{375F3C1F-9299-46FE-8DF0-3AAAC72E6864}" dt="2019-10-01T15:01:15.956" v="281" actId="20577"/>
        <pc:sldMkLst>
          <pc:docMk/>
          <pc:sldMk cId="1271433921" sldId="267"/>
        </pc:sldMkLst>
        <pc:spChg chg="mod">
          <ac:chgData name="Savoie, Melissa (ASD-S)" userId="S::melissa.savoie@nbed.nb.ca::002c5e99-0431-426d-a95a-4c2f56eb4699" providerId="AD" clId="Web-{375F3C1F-9299-46FE-8DF0-3AAAC72E6864}" dt="2019-10-01T15:00:27.423" v="242" actId="20577"/>
          <ac:spMkLst>
            <pc:docMk/>
            <pc:sldMk cId="1271433921" sldId="267"/>
            <ac:spMk id="2" creationId="{00000000-0000-0000-0000-000000000000}"/>
          </ac:spMkLst>
        </pc:spChg>
        <pc:spChg chg="mod">
          <ac:chgData name="Savoie, Melissa (ASD-S)" userId="S::melissa.savoie@nbed.nb.ca::002c5e99-0431-426d-a95a-4c2f56eb4699" providerId="AD" clId="Web-{375F3C1F-9299-46FE-8DF0-3AAAC72E6864}" dt="2019-10-01T15:01:15.956" v="281" actId="20577"/>
          <ac:spMkLst>
            <pc:docMk/>
            <pc:sldMk cId="1271433921" sldId="267"/>
            <ac:spMk id="3" creationId="{00000000-0000-0000-0000-000000000000}"/>
          </ac:spMkLst>
        </pc:spChg>
      </pc:sldChg>
    </pc:docChg>
  </pc:docChgLst>
  <pc:docChgLst>
    <pc:chgData name="Jamieson, Jillian (ASD-S)" userId="S::jillian.jamieson@nbed.nb.ca::e4cb1687-d499-49fd-9343-3535a3a99ff6" providerId="AD" clId="Web-{D16C0AEE-93E1-4606-BEDB-A76C157CCA49}"/>
    <pc:docChg chg="addSld delSld modSld">
      <pc:chgData name="Jamieson, Jillian (ASD-S)" userId="S::jillian.jamieson@nbed.nb.ca::e4cb1687-d499-49fd-9343-3535a3a99ff6" providerId="AD" clId="Web-{D16C0AEE-93E1-4606-BEDB-A76C157CCA49}" dt="2019-10-01T13:29:42.835" v="325"/>
      <pc:docMkLst>
        <pc:docMk/>
      </pc:docMkLst>
      <pc:sldChg chg="modSp del">
        <pc:chgData name="Jamieson, Jillian (ASD-S)" userId="S::jillian.jamieson@nbed.nb.ca::e4cb1687-d499-49fd-9343-3535a3a99ff6" providerId="AD" clId="Web-{D16C0AEE-93E1-4606-BEDB-A76C157CCA49}" dt="2019-10-01T13:29:42.835" v="325"/>
        <pc:sldMkLst>
          <pc:docMk/>
          <pc:sldMk cId="992184928" sldId="257"/>
        </pc:sldMkLst>
        <pc:spChg chg="mod">
          <ac:chgData name="Jamieson, Jillian (ASD-S)" userId="S::jillian.jamieson@nbed.nb.ca::e4cb1687-d499-49fd-9343-3535a3a99ff6" providerId="AD" clId="Web-{D16C0AEE-93E1-4606-BEDB-A76C157CCA49}" dt="2019-10-01T13:18:58.288" v="26" actId="20577"/>
          <ac:spMkLst>
            <pc:docMk/>
            <pc:sldMk cId="992184928" sldId="257"/>
            <ac:spMk id="3" creationId="{474BE1B7-9ACC-49CF-BB84-CC82CBB8114C}"/>
          </ac:spMkLst>
        </pc:spChg>
      </pc:sldChg>
      <pc:sldChg chg="modSp">
        <pc:chgData name="Jamieson, Jillian (ASD-S)" userId="S::jillian.jamieson@nbed.nb.ca::e4cb1687-d499-49fd-9343-3535a3a99ff6" providerId="AD" clId="Web-{D16C0AEE-93E1-4606-BEDB-A76C157CCA49}" dt="2019-10-01T13:22:43.418" v="216" actId="20577"/>
        <pc:sldMkLst>
          <pc:docMk/>
          <pc:sldMk cId="1096442211" sldId="258"/>
        </pc:sldMkLst>
        <pc:spChg chg="mod">
          <ac:chgData name="Jamieson, Jillian (ASD-S)" userId="S::jillian.jamieson@nbed.nb.ca::e4cb1687-d499-49fd-9343-3535a3a99ff6" providerId="AD" clId="Web-{D16C0AEE-93E1-4606-BEDB-A76C157CCA49}" dt="2019-10-01T13:22:43.418" v="216" actId="20577"/>
          <ac:spMkLst>
            <pc:docMk/>
            <pc:sldMk cId="1096442211" sldId="258"/>
            <ac:spMk id="3" creationId="{DC0C0B4C-5811-4A4C-A56A-716FE9E408E8}"/>
          </ac:spMkLst>
        </pc:spChg>
      </pc:sldChg>
      <pc:sldChg chg="modSp new">
        <pc:chgData name="Jamieson, Jillian (ASD-S)" userId="S::jillian.jamieson@nbed.nb.ca::e4cb1687-d499-49fd-9343-3535a3a99ff6" providerId="AD" clId="Web-{D16C0AEE-93E1-4606-BEDB-A76C157CCA49}" dt="2019-10-01T13:29:19.022" v="322" actId="20577"/>
        <pc:sldMkLst>
          <pc:docMk/>
          <pc:sldMk cId="2484365173" sldId="261"/>
        </pc:sldMkLst>
        <pc:spChg chg="mod">
          <ac:chgData name="Jamieson, Jillian (ASD-S)" userId="S::jillian.jamieson@nbed.nb.ca::e4cb1687-d499-49fd-9343-3535a3a99ff6" providerId="AD" clId="Web-{D16C0AEE-93E1-4606-BEDB-A76C157CCA49}" dt="2019-10-01T13:26:45.549" v="244" actId="20577"/>
          <ac:spMkLst>
            <pc:docMk/>
            <pc:sldMk cId="2484365173" sldId="261"/>
            <ac:spMk id="2" creationId="{D1C4A71B-31B0-43A1-A06C-F024ECA5851B}"/>
          </ac:spMkLst>
        </pc:spChg>
        <pc:spChg chg="mod">
          <ac:chgData name="Jamieson, Jillian (ASD-S)" userId="S::jillian.jamieson@nbed.nb.ca::e4cb1687-d499-49fd-9343-3535a3a99ff6" providerId="AD" clId="Web-{D16C0AEE-93E1-4606-BEDB-A76C157CCA49}" dt="2019-10-01T13:29:19.022" v="322" actId="20577"/>
          <ac:spMkLst>
            <pc:docMk/>
            <pc:sldMk cId="2484365173" sldId="261"/>
            <ac:spMk id="3" creationId="{66C60081-A167-4809-B78F-72DF07966670}"/>
          </ac:spMkLst>
        </pc:spChg>
      </pc:sldChg>
      <pc:sldChg chg="new">
        <pc:chgData name="Jamieson, Jillian (ASD-S)" userId="S::jillian.jamieson@nbed.nb.ca::e4cb1687-d499-49fd-9343-3535a3a99ff6" providerId="AD" clId="Web-{D16C0AEE-93E1-4606-BEDB-A76C157CCA49}" dt="2019-10-01T13:29:31.632" v="324"/>
        <pc:sldMkLst>
          <pc:docMk/>
          <pc:sldMk cId="57906922" sldId="262"/>
        </pc:sldMkLst>
      </pc:sldChg>
    </pc:docChg>
  </pc:docChgLst>
  <pc:docChgLst>
    <pc:chgData name="Taylor, Laura J (ASD-S)" userId="S::laura.taylor2@nbed.nb.ca::fbc83333-a374-4bbf-9175-764b2358994e" providerId="AD" clId="Web-{AC4FE7AC-988B-4B2F-98AC-C53D11CCEBBF}"/>
    <pc:docChg chg="modSld">
      <pc:chgData name="Taylor, Laura J (ASD-S)" userId="S::laura.taylor2@nbed.nb.ca::fbc83333-a374-4bbf-9175-764b2358994e" providerId="AD" clId="Web-{AC4FE7AC-988B-4B2F-98AC-C53D11CCEBBF}" dt="2019-10-01T14:12:20.053" v="65" actId="20577"/>
      <pc:docMkLst>
        <pc:docMk/>
      </pc:docMkLst>
      <pc:sldChg chg="modSp">
        <pc:chgData name="Taylor, Laura J (ASD-S)" userId="S::laura.taylor2@nbed.nb.ca::fbc83333-a374-4bbf-9175-764b2358994e" providerId="AD" clId="Web-{AC4FE7AC-988B-4B2F-98AC-C53D11CCEBBF}" dt="2019-10-01T14:12:20.053" v="64" actId="20577"/>
        <pc:sldMkLst>
          <pc:docMk/>
          <pc:sldMk cId="3441107858" sldId="268"/>
        </pc:sldMkLst>
        <pc:spChg chg="mod">
          <ac:chgData name="Taylor, Laura J (ASD-S)" userId="S::laura.taylor2@nbed.nb.ca::fbc83333-a374-4bbf-9175-764b2358994e" providerId="AD" clId="Web-{AC4FE7AC-988B-4B2F-98AC-C53D11CCEBBF}" dt="2019-10-01T14:12:20.053" v="64" actId="20577"/>
          <ac:spMkLst>
            <pc:docMk/>
            <pc:sldMk cId="3441107858" sldId="268"/>
            <ac:spMk id="3" creationId="{00000000-0000-0000-0000-000000000000}"/>
          </ac:spMkLst>
        </pc:spChg>
      </pc:sldChg>
    </pc:docChg>
  </pc:docChgLst>
  <pc:docChgLst>
    <pc:chgData name="Jamieson, Jillian (ASD-S)" userId="S::jillian.jamieson@nbed.nb.ca::e4cb1687-d499-49fd-9343-3535a3a99ff6" providerId="AD" clId="Web-{CB594D79-578B-46B7-8742-AC0062B3CE1F}"/>
    <pc:docChg chg="addSld modSld">
      <pc:chgData name="Jamieson, Jillian (ASD-S)" userId="S::jillian.jamieson@nbed.nb.ca::e4cb1687-d499-49fd-9343-3535a3a99ff6" providerId="AD" clId="Web-{CB594D79-578B-46B7-8742-AC0062B3CE1F}" dt="2019-10-01T12:52:00.216" v="293" actId="20577"/>
      <pc:docMkLst>
        <pc:docMk/>
      </pc:docMkLst>
      <pc:sldChg chg="modSp">
        <pc:chgData name="Jamieson, Jillian (ASD-S)" userId="S::jillian.jamieson@nbed.nb.ca::e4cb1687-d499-49fd-9343-3535a3a99ff6" providerId="AD" clId="Web-{CB594D79-578B-46B7-8742-AC0062B3CE1F}" dt="2019-10-01T12:46:55.740" v="64" actId="20577"/>
        <pc:sldMkLst>
          <pc:docMk/>
          <pc:sldMk cId="109857222" sldId="256"/>
        </pc:sldMkLst>
        <pc:spChg chg="mod">
          <ac:chgData name="Jamieson, Jillian (ASD-S)" userId="S::jillian.jamieson@nbed.nb.ca::e4cb1687-d499-49fd-9343-3535a3a99ff6" providerId="AD" clId="Web-{CB594D79-578B-46B7-8742-AC0062B3CE1F}" dt="2019-10-01T12:44:28.737" v="39" actId="20577"/>
          <ac:spMkLst>
            <pc:docMk/>
            <pc:sldMk cId="109857222" sldId="256"/>
            <ac:spMk id="2" creationId="{00000000-0000-0000-0000-000000000000}"/>
          </ac:spMkLst>
        </pc:spChg>
        <pc:spChg chg="mod">
          <ac:chgData name="Jamieson, Jillian (ASD-S)" userId="S::jillian.jamieson@nbed.nb.ca::e4cb1687-d499-49fd-9343-3535a3a99ff6" providerId="AD" clId="Web-{CB594D79-578B-46B7-8742-AC0062B3CE1F}" dt="2019-10-01T12:46:55.740" v="64" actId="20577"/>
          <ac:spMkLst>
            <pc:docMk/>
            <pc:sldMk cId="109857222" sldId="256"/>
            <ac:spMk id="3" creationId="{00000000-0000-0000-0000-000000000000}"/>
          </ac:spMkLst>
        </pc:spChg>
      </pc:sldChg>
      <pc:sldChg chg="modSp new">
        <pc:chgData name="Jamieson, Jillian (ASD-S)" userId="S::jillian.jamieson@nbed.nb.ca::e4cb1687-d499-49fd-9343-3535a3a99ff6" providerId="AD" clId="Web-{CB594D79-578B-46B7-8742-AC0062B3CE1F}" dt="2019-10-01T12:48:34.946" v="172" actId="20577"/>
        <pc:sldMkLst>
          <pc:docMk/>
          <pc:sldMk cId="992184928" sldId="257"/>
        </pc:sldMkLst>
        <pc:spChg chg="mod">
          <ac:chgData name="Jamieson, Jillian (ASD-S)" userId="S::jillian.jamieson@nbed.nb.ca::e4cb1687-d499-49fd-9343-3535a3a99ff6" providerId="AD" clId="Web-{CB594D79-578B-46B7-8742-AC0062B3CE1F}" dt="2019-10-01T12:47:10.772" v="77" actId="20577"/>
          <ac:spMkLst>
            <pc:docMk/>
            <pc:sldMk cId="992184928" sldId="257"/>
            <ac:spMk id="2" creationId="{85BD1A1D-15A5-490C-B735-47EA0518599C}"/>
          </ac:spMkLst>
        </pc:spChg>
        <pc:spChg chg="mod">
          <ac:chgData name="Jamieson, Jillian (ASD-S)" userId="S::jillian.jamieson@nbed.nb.ca::e4cb1687-d499-49fd-9343-3535a3a99ff6" providerId="AD" clId="Web-{CB594D79-578B-46B7-8742-AC0062B3CE1F}" dt="2019-10-01T12:48:34.946" v="172" actId="20577"/>
          <ac:spMkLst>
            <pc:docMk/>
            <pc:sldMk cId="992184928" sldId="257"/>
            <ac:spMk id="3" creationId="{474BE1B7-9ACC-49CF-BB84-CC82CBB8114C}"/>
          </ac:spMkLst>
        </pc:spChg>
      </pc:sldChg>
      <pc:sldChg chg="modSp new">
        <pc:chgData name="Jamieson, Jillian (ASD-S)" userId="S::jillian.jamieson@nbed.nb.ca::e4cb1687-d499-49fd-9343-3535a3a99ff6" providerId="AD" clId="Web-{CB594D79-578B-46B7-8742-AC0062B3CE1F}" dt="2019-10-01T12:51:54.638" v="291" actId="20577"/>
        <pc:sldMkLst>
          <pc:docMk/>
          <pc:sldMk cId="1096442211" sldId="258"/>
        </pc:sldMkLst>
        <pc:spChg chg="mod">
          <ac:chgData name="Jamieson, Jillian (ASD-S)" userId="S::jillian.jamieson@nbed.nb.ca::e4cb1687-d499-49fd-9343-3535a3a99ff6" providerId="AD" clId="Web-{CB594D79-578B-46B7-8742-AC0062B3CE1F}" dt="2019-10-01T12:50:06.104" v="209" actId="20577"/>
          <ac:spMkLst>
            <pc:docMk/>
            <pc:sldMk cId="1096442211" sldId="258"/>
            <ac:spMk id="2" creationId="{878006A5-8ADF-4C9A-80B4-000815D3F787}"/>
          </ac:spMkLst>
        </pc:spChg>
        <pc:spChg chg="mod">
          <ac:chgData name="Jamieson, Jillian (ASD-S)" userId="S::jillian.jamieson@nbed.nb.ca::e4cb1687-d499-49fd-9343-3535a3a99ff6" providerId="AD" clId="Web-{CB594D79-578B-46B7-8742-AC0062B3CE1F}" dt="2019-10-01T12:51:54.638" v="291" actId="20577"/>
          <ac:spMkLst>
            <pc:docMk/>
            <pc:sldMk cId="1096442211" sldId="258"/>
            <ac:spMk id="3" creationId="{DC0C0B4C-5811-4A4C-A56A-716FE9E408E8}"/>
          </ac:spMkLst>
        </pc:spChg>
      </pc:sldChg>
      <pc:sldChg chg="modSp new">
        <pc:chgData name="Jamieson, Jillian (ASD-S)" userId="S::jillian.jamieson@nbed.nb.ca::e4cb1687-d499-49fd-9343-3535a3a99ff6" providerId="AD" clId="Web-{CB594D79-578B-46B7-8742-AC0062B3CE1F}" dt="2019-10-01T12:50:36.903" v="234" actId="20577"/>
        <pc:sldMkLst>
          <pc:docMk/>
          <pc:sldMk cId="2773187871" sldId="259"/>
        </pc:sldMkLst>
        <pc:spChg chg="mod">
          <ac:chgData name="Jamieson, Jillian (ASD-S)" userId="S::jillian.jamieson@nbed.nb.ca::e4cb1687-d499-49fd-9343-3535a3a99ff6" providerId="AD" clId="Web-{CB594D79-578B-46B7-8742-AC0062B3CE1F}" dt="2019-10-01T12:50:36.903" v="234" actId="20577"/>
          <ac:spMkLst>
            <pc:docMk/>
            <pc:sldMk cId="2773187871" sldId="259"/>
            <ac:spMk id="2" creationId="{1583D7BE-EB8A-4B6D-9BF7-3AF2460484BC}"/>
          </ac:spMkLst>
        </pc:spChg>
      </pc:sldChg>
      <pc:sldChg chg="modSp new">
        <pc:chgData name="Jamieson, Jillian (ASD-S)" userId="S::jillian.jamieson@nbed.nb.ca::e4cb1687-d499-49fd-9343-3535a3a99ff6" providerId="AD" clId="Web-{CB594D79-578B-46B7-8742-AC0062B3CE1F}" dt="2019-10-01T12:51:33.903" v="281" actId="20577"/>
        <pc:sldMkLst>
          <pc:docMk/>
          <pc:sldMk cId="2188592572" sldId="260"/>
        </pc:sldMkLst>
        <pc:spChg chg="mod">
          <ac:chgData name="Jamieson, Jillian (ASD-S)" userId="S::jillian.jamieson@nbed.nb.ca::e4cb1687-d499-49fd-9343-3535a3a99ff6" providerId="AD" clId="Web-{CB594D79-578B-46B7-8742-AC0062B3CE1F}" dt="2019-10-01T12:51:33.903" v="281" actId="20577"/>
          <ac:spMkLst>
            <pc:docMk/>
            <pc:sldMk cId="2188592572" sldId="260"/>
            <ac:spMk id="2" creationId="{028B79DF-13A9-41FA-AF0A-A362C525EAAA}"/>
          </ac:spMkLst>
        </pc:spChg>
      </pc:sldChg>
    </pc:docChg>
  </pc:docChgLst>
  <pc:docChgLst>
    <pc:chgData name="Savoie, Melissa (ASD-S)" userId="S::melissa.savoie@nbed.nb.ca::002c5e99-0431-426d-a95a-4c2f56eb4699" providerId="AD" clId="Web-{4014939A-4243-46C2-BEAF-FE4CB0F3CF96}"/>
    <pc:docChg chg="modSld">
      <pc:chgData name="Savoie, Melissa (ASD-S)" userId="S::melissa.savoie@nbed.nb.ca::002c5e99-0431-426d-a95a-4c2f56eb4699" providerId="AD" clId="Web-{4014939A-4243-46C2-BEAF-FE4CB0F3CF96}" dt="2019-10-01T16:27:57.559" v="1" actId="20577"/>
      <pc:docMkLst>
        <pc:docMk/>
      </pc:docMkLst>
      <pc:sldChg chg="modSp">
        <pc:chgData name="Savoie, Melissa (ASD-S)" userId="S::melissa.savoie@nbed.nb.ca::002c5e99-0431-426d-a95a-4c2f56eb4699" providerId="AD" clId="Web-{4014939A-4243-46C2-BEAF-FE4CB0F3CF96}" dt="2019-10-01T16:27:57.559" v="1" actId="20577"/>
        <pc:sldMkLst>
          <pc:docMk/>
          <pc:sldMk cId="1869879693" sldId="266"/>
        </pc:sldMkLst>
        <pc:graphicFrameChg chg="modGraphic">
          <ac:chgData name="Savoie, Melissa (ASD-S)" userId="S::melissa.savoie@nbed.nb.ca::002c5e99-0431-426d-a95a-4c2f56eb4699" providerId="AD" clId="Web-{4014939A-4243-46C2-BEAF-FE4CB0F3CF96}" dt="2019-10-01T16:27:57.559" v="1" actId="20577"/>
          <ac:graphicFrameMkLst>
            <pc:docMk/>
            <pc:sldMk cId="1869879693" sldId="266"/>
            <ac:graphicFrameMk id="5" creationId="{58DFAA7F-23E7-4E7D-B92C-75E2EB286179}"/>
          </ac:graphicFrameMkLst>
        </pc:graphicFrameChg>
      </pc:sldChg>
    </pc:docChg>
  </pc:docChgLst>
  <pc:docChgLst>
    <pc:chgData name="Savoie, Melissa (ASD-S)" userId="S::melissa.savoie@nbed.nb.ca::002c5e99-0431-426d-a95a-4c2f56eb4699" providerId="AD" clId="Web-{DD04DD39-BB82-4645-A959-5ABA8BAD474E}"/>
    <pc:docChg chg="modSld">
      <pc:chgData name="Savoie, Melissa (ASD-S)" userId="S::melissa.savoie@nbed.nb.ca::002c5e99-0431-426d-a95a-4c2f56eb4699" providerId="AD" clId="Web-{DD04DD39-BB82-4645-A959-5ABA8BAD474E}" dt="2019-10-01T16:40:26.295" v="169" actId="1076"/>
      <pc:docMkLst>
        <pc:docMk/>
      </pc:docMkLst>
      <pc:sldChg chg="addSp delSp modSp mod setBg setClrOvrMap">
        <pc:chgData name="Savoie, Melissa (ASD-S)" userId="S::melissa.savoie@nbed.nb.ca::002c5e99-0431-426d-a95a-4c2f56eb4699" providerId="AD" clId="Web-{DD04DD39-BB82-4645-A959-5ABA8BAD474E}" dt="2019-10-01T16:34:29.060" v="57" actId="20577"/>
        <pc:sldMkLst>
          <pc:docMk/>
          <pc:sldMk cId="1096442211" sldId="258"/>
        </pc:sldMkLst>
        <pc:spChg chg="mod">
          <ac:chgData name="Savoie, Melissa (ASD-S)" userId="S::melissa.savoie@nbed.nb.ca::002c5e99-0431-426d-a95a-4c2f56eb4699" providerId="AD" clId="Web-{DD04DD39-BB82-4645-A959-5ABA8BAD474E}" dt="2019-10-01T16:33:50.387" v="41"/>
          <ac:spMkLst>
            <pc:docMk/>
            <pc:sldMk cId="1096442211" sldId="258"/>
            <ac:spMk id="2" creationId="{878006A5-8ADF-4C9A-80B4-000815D3F787}"/>
          </ac:spMkLst>
        </pc:spChg>
        <pc:spChg chg="add del mod">
          <ac:chgData name="Savoie, Melissa (ASD-S)" userId="S::melissa.savoie@nbed.nb.ca::002c5e99-0431-426d-a95a-4c2f56eb4699" providerId="AD" clId="Web-{DD04DD39-BB82-4645-A959-5ABA8BAD474E}" dt="2019-10-01T16:33:50.387" v="41"/>
          <ac:spMkLst>
            <pc:docMk/>
            <pc:sldMk cId="1096442211" sldId="258"/>
            <ac:spMk id="3" creationId="{DC0C0B4C-5811-4A4C-A56A-716FE9E408E8}"/>
          </ac:spMkLst>
        </pc:spChg>
        <pc:spChg chg="add del">
          <ac:chgData name="Savoie, Melissa (ASD-S)" userId="S::melissa.savoie@nbed.nb.ca::002c5e99-0431-426d-a95a-4c2f56eb4699" providerId="AD" clId="Web-{DD04DD39-BB82-4645-A959-5ABA8BAD474E}" dt="2019-10-01T16:33:50.324" v="40"/>
          <ac:spMkLst>
            <pc:docMk/>
            <pc:sldMk cId="1096442211" sldId="258"/>
            <ac:spMk id="6" creationId="{50E53EDA-3B94-4F6B-9E86-D3BB9EBB9616}"/>
          </ac:spMkLst>
        </pc:spChg>
        <pc:spChg chg="add del">
          <ac:chgData name="Savoie, Melissa (ASD-S)" userId="S::melissa.savoie@nbed.nb.ca::002c5e99-0431-426d-a95a-4c2f56eb4699" providerId="AD" clId="Web-{DD04DD39-BB82-4645-A959-5ABA8BAD474E}" dt="2019-10-01T16:33:43.527" v="38"/>
          <ac:spMkLst>
            <pc:docMk/>
            <pc:sldMk cId="1096442211" sldId="258"/>
            <ac:spMk id="8" creationId="{C1709A45-C6F3-4CEE-AA0F-887FAC5CAE7D}"/>
          </ac:spMkLst>
        </pc:spChg>
        <pc:spChg chg="add">
          <ac:chgData name="Savoie, Melissa (ASD-S)" userId="S::melissa.savoie@nbed.nb.ca::002c5e99-0431-426d-a95a-4c2f56eb4699" providerId="AD" clId="Web-{DD04DD39-BB82-4645-A959-5ABA8BAD474E}" dt="2019-10-01T16:33:50.387" v="41"/>
          <ac:spMkLst>
            <pc:docMk/>
            <pc:sldMk cId="1096442211" sldId="258"/>
            <ac:spMk id="9" creationId="{4117F0C1-BCBB-40C7-99D6-F703E7A4B5F3}"/>
          </ac:spMkLst>
        </pc:spChg>
        <pc:spChg chg="add">
          <ac:chgData name="Savoie, Melissa (ASD-S)" userId="S::melissa.savoie@nbed.nb.ca::002c5e99-0431-426d-a95a-4c2f56eb4699" providerId="AD" clId="Web-{DD04DD39-BB82-4645-A959-5ABA8BAD474E}" dt="2019-10-01T16:33:50.387" v="41"/>
          <ac:spMkLst>
            <pc:docMk/>
            <pc:sldMk cId="1096442211" sldId="258"/>
            <ac:spMk id="12" creationId="{D1A5D8BC-B41A-4E96-91C4-D60F5162257E}"/>
          </ac:spMkLst>
        </pc:spChg>
        <pc:spChg chg="add">
          <ac:chgData name="Savoie, Melissa (ASD-S)" userId="S::melissa.savoie@nbed.nb.ca::002c5e99-0431-426d-a95a-4c2f56eb4699" providerId="AD" clId="Web-{DD04DD39-BB82-4645-A959-5ABA8BAD474E}" dt="2019-10-01T16:33:50.387" v="41"/>
          <ac:spMkLst>
            <pc:docMk/>
            <pc:sldMk cId="1096442211" sldId="258"/>
            <ac:spMk id="16" creationId="{51287385-D3EA-47A8-A127-6061791ADBB6}"/>
          </ac:spMkLst>
        </pc:spChg>
        <pc:graphicFrameChg chg="add del">
          <ac:chgData name="Savoie, Melissa (ASD-S)" userId="S::melissa.savoie@nbed.nb.ca::002c5e99-0431-426d-a95a-4c2f56eb4699" providerId="AD" clId="Web-{DD04DD39-BB82-4645-A959-5ABA8BAD474E}" dt="2019-10-01T16:33:40.277" v="36"/>
          <ac:graphicFrameMkLst>
            <pc:docMk/>
            <pc:sldMk cId="1096442211" sldId="258"/>
            <ac:graphicFrameMk id="5" creationId="{3B775597-04F3-409E-BFAB-B8A67D944BB0}"/>
          </ac:graphicFrameMkLst>
        </pc:graphicFrameChg>
        <pc:graphicFrameChg chg="add modGraphic">
          <ac:chgData name="Savoie, Melissa (ASD-S)" userId="S::melissa.savoie@nbed.nb.ca::002c5e99-0431-426d-a95a-4c2f56eb4699" providerId="AD" clId="Web-{DD04DD39-BB82-4645-A959-5ABA8BAD474E}" dt="2019-10-01T16:34:29.060" v="57" actId="20577"/>
          <ac:graphicFrameMkLst>
            <pc:docMk/>
            <pc:sldMk cId="1096442211" sldId="258"/>
            <ac:graphicFrameMk id="11" creationId="{7715042F-44DD-4522-897C-4296F362826E}"/>
          </ac:graphicFrameMkLst>
        </pc:graphicFrameChg>
        <pc:picChg chg="add">
          <ac:chgData name="Savoie, Melissa (ASD-S)" userId="S::melissa.savoie@nbed.nb.ca::002c5e99-0431-426d-a95a-4c2f56eb4699" providerId="AD" clId="Web-{DD04DD39-BB82-4645-A959-5ABA8BAD474E}" dt="2019-10-01T16:33:50.387" v="41"/>
          <ac:picMkLst>
            <pc:docMk/>
            <pc:sldMk cId="1096442211" sldId="258"/>
            <ac:picMk id="14" creationId="{0D321D5F-FA18-4271-9EAA-0BEA14116BB5}"/>
          </ac:picMkLst>
        </pc:picChg>
        <pc:cxnChg chg="add del">
          <ac:chgData name="Savoie, Melissa (ASD-S)" userId="S::melissa.savoie@nbed.nb.ca::002c5e99-0431-426d-a95a-4c2f56eb4699" providerId="AD" clId="Web-{DD04DD39-BB82-4645-A959-5ABA8BAD474E}" dt="2019-10-01T16:33:50.324" v="40"/>
          <ac:cxnSpMkLst>
            <pc:docMk/>
            <pc:sldMk cId="1096442211" sldId="258"/>
            <ac:cxnSpMk id="7" creationId="{30EFD79F-7790-479B-B7DB-BD0D8C101DDD}"/>
          </ac:cxnSpMkLst>
        </pc:cxnChg>
        <pc:cxnChg chg="add del">
          <ac:chgData name="Savoie, Melissa (ASD-S)" userId="S::melissa.savoie@nbed.nb.ca::002c5e99-0431-426d-a95a-4c2f56eb4699" providerId="AD" clId="Web-{DD04DD39-BB82-4645-A959-5ABA8BAD474E}" dt="2019-10-01T16:33:43.527" v="38"/>
          <ac:cxnSpMkLst>
            <pc:docMk/>
            <pc:sldMk cId="1096442211" sldId="258"/>
            <ac:cxnSpMk id="10" creationId="{26E963D7-0A73-484A-B8A2-DDBFEA123C2F}"/>
          </ac:cxnSpMkLst>
        </pc:cxnChg>
      </pc:sldChg>
      <pc:sldChg chg="addSp modSp mod setBg">
        <pc:chgData name="Savoie, Melissa (ASD-S)" userId="S::melissa.savoie@nbed.nb.ca::002c5e99-0431-426d-a95a-4c2f56eb4699" providerId="AD" clId="Web-{DD04DD39-BB82-4645-A959-5ABA8BAD474E}" dt="2019-10-01T16:40:26.295" v="169" actId="1076"/>
        <pc:sldMkLst>
          <pc:docMk/>
          <pc:sldMk cId="57906922" sldId="262"/>
        </pc:sldMkLst>
        <pc:spChg chg="mod">
          <ac:chgData name="Savoie, Melissa (ASD-S)" userId="S::melissa.savoie@nbed.nb.ca::002c5e99-0431-426d-a95a-4c2f56eb4699" providerId="AD" clId="Web-{DD04DD39-BB82-4645-A959-5ABA8BAD474E}" dt="2019-10-01T16:40:20.623" v="168" actId="1076"/>
          <ac:spMkLst>
            <pc:docMk/>
            <pc:sldMk cId="57906922" sldId="262"/>
            <ac:spMk id="2" creationId="{95C65D20-21C3-441B-B16A-30249388056D}"/>
          </ac:spMkLst>
        </pc:spChg>
        <pc:spChg chg="mod">
          <ac:chgData name="Savoie, Melissa (ASD-S)" userId="S::melissa.savoie@nbed.nb.ca::002c5e99-0431-426d-a95a-4c2f56eb4699" providerId="AD" clId="Web-{DD04DD39-BB82-4645-A959-5ABA8BAD474E}" dt="2019-10-01T16:33:14.354" v="34" actId="14100"/>
          <ac:spMkLst>
            <pc:docMk/>
            <pc:sldMk cId="57906922" sldId="262"/>
            <ac:spMk id="3" creationId="{F65BF847-E357-4EDE-B489-4CAB04A83314}"/>
          </ac:spMkLst>
        </pc:spChg>
        <pc:spChg chg="add">
          <ac:chgData name="Savoie, Melissa (ASD-S)" userId="S::melissa.savoie@nbed.nb.ca::002c5e99-0431-426d-a95a-4c2f56eb4699" providerId="AD" clId="Web-{DD04DD39-BB82-4645-A959-5ABA8BAD474E}" dt="2019-10-01T16:32:42.681" v="26"/>
          <ac:spMkLst>
            <pc:docMk/>
            <pc:sldMk cId="57906922" sldId="262"/>
            <ac:spMk id="8" creationId="{50E53EDA-3B94-4F6B-9E86-D3BB9EBB9616}"/>
          </ac:spMkLst>
        </pc:spChg>
        <pc:picChg chg="add mod">
          <ac:chgData name="Savoie, Melissa (ASD-S)" userId="S::melissa.savoie@nbed.nb.ca::002c5e99-0431-426d-a95a-4c2f56eb4699" providerId="AD" clId="Web-{DD04DD39-BB82-4645-A959-5ABA8BAD474E}" dt="2019-10-01T16:40:26.295" v="169" actId="1076"/>
          <ac:picMkLst>
            <pc:docMk/>
            <pc:sldMk cId="57906922" sldId="262"/>
            <ac:picMk id="4" creationId="{96959F4B-79BD-4521-BA6F-C02B5DE29BDF}"/>
          </ac:picMkLst>
        </pc:picChg>
        <pc:cxnChg chg="add">
          <ac:chgData name="Savoie, Melissa (ASD-S)" userId="S::melissa.savoie@nbed.nb.ca::002c5e99-0431-426d-a95a-4c2f56eb4699" providerId="AD" clId="Web-{DD04DD39-BB82-4645-A959-5ABA8BAD474E}" dt="2019-10-01T16:32:42.681" v="26"/>
          <ac:cxnSpMkLst>
            <pc:docMk/>
            <pc:sldMk cId="57906922" sldId="262"/>
            <ac:cxnSpMk id="10" creationId="{30EFD79F-7790-479B-B7DB-BD0D8C101DDD}"/>
          </ac:cxnSpMkLst>
        </pc:cxnChg>
      </pc:sldChg>
      <pc:sldChg chg="addSp delSp modSp">
        <pc:chgData name="Savoie, Melissa (ASD-S)" userId="S::melissa.savoie@nbed.nb.ca::002c5e99-0431-426d-a95a-4c2f56eb4699" providerId="AD" clId="Web-{DD04DD39-BB82-4645-A959-5ABA8BAD474E}" dt="2019-10-01T16:36:05.799" v="89" actId="20577"/>
        <pc:sldMkLst>
          <pc:docMk/>
          <pc:sldMk cId="294079527" sldId="265"/>
        </pc:sldMkLst>
        <pc:spChg chg="mod">
          <ac:chgData name="Savoie, Melissa (ASD-S)" userId="S::melissa.savoie@nbed.nb.ca::002c5e99-0431-426d-a95a-4c2f56eb4699" providerId="AD" clId="Web-{DD04DD39-BB82-4645-A959-5ABA8BAD474E}" dt="2019-10-01T16:36:05.799" v="89" actId="20577"/>
          <ac:spMkLst>
            <pc:docMk/>
            <pc:sldMk cId="294079527" sldId="265"/>
            <ac:spMk id="2" creationId="{00000000-0000-0000-0000-000000000000}"/>
          </ac:spMkLst>
        </pc:spChg>
        <pc:spChg chg="del">
          <ac:chgData name="Savoie, Melissa (ASD-S)" userId="S::melissa.savoie@nbed.nb.ca::002c5e99-0431-426d-a95a-4c2f56eb4699" providerId="AD" clId="Web-{DD04DD39-BB82-4645-A959-5ABA8BAD474E}" dt="2019-10-01T16:34:52.218" v="58"/>
          <ac:spMkLst>
            <pc:docMk/>
            <pc:sldMk cId="294079527" sldId="265"/>
            <ac:spMk id="10" creationId="{4117F0C1-BCBB-40C7-99D6-F703E7A4B5F3}"/>
          </ac:spMkLst>
        </pc:spChg>
        <pc:spChg chg="del">
          <ac:chgData name="Savoie, Melissa (ASD-S)" userId="S::melissa.savoie@nbed.nb.ca::002c5e99-0431-426d-a95a-4c2f56eb4699" providerId="AD" clId="Web-{DD04DD39-BB82-4645-A959-5ABA8BAD474E}" dt="2019-10-01T16:34:52.218" v="58"/>
          <ac:spMkLst>
            <pc:docMk/>
            <pc:sldMk cId="294079527" sldId="265"/>
            <ac:spMk id="12" creationId="{D1A5D8BC-B41A-4E96-91C4-D60F5162257E}"/>
          </ac:spMkLst>
        </pc:spChg>
        <pc:spChg chg="del">
          <ac:chgData name="Savoie, Melissa (ASD-S)" userId="S::melissa.savoie@nbed.nb.ca::002c5e99-0431-426d-a95a-4c2f56eb4699" providerId="AD" clId="Web-{DD04DD39-BB82-4645-A959-5ABA8BAD474E}" dt="2019-10-01T16:34:52.218" v="58"/>
          <ac:spMkLst>
            <pc:docMk/>
            <pc:sldMk cId="294079527" sldId="265"/>
            <ac:spMk id="16" creationId="{51287385-D3EA-47A8-A127-6061791ADBB6}"/>
          </ac:spMkLst>
        </pc:spChg>
        <pc:spChg chg="add">
          <ac:chgData name="Savoie, Melissa (ASD-S)" userId="S::melissa.savoie@nbed.nb.ca::002c5e99-0431-426d-a95a-4c2f56eb4699" providerId="AD" clId="Web-{DD04DD39-BB82-4645-A959-5ABA8BAD474E}" dt="2019-10-01T16:34:52.218" v="58"/>
          <ac:spMkLst>
            <pc:docMk/>
            <pc:sldMk cId="294079527" sldId="265"/>
            <ac:spMk id="21" creationId="{4117F0C1-BCBB-40C7-99D6-F703E7A4B5F3}"/>
          </ac:spMkLst>
        </pc:spChg>
        <pc:spChg chg="add">
          <ac:chgData name="Savoie, Melissa (ASD-S)" userId="S::melissa.savoie@nbed.nb.ca::002c5e99-0431-426d-a95a-4c2f56eb4699" providerId="AD" clId="Web-{DD04DD39-BB82-4645-A959-5ABA8BAD474E}" dt="2019-10-01T16:34:52.218" v="58"/>
          <ac:spMkLst>
            <pc:docMk/>
            <pc:sldMk cId="294079527" sldId="265"/>
            <ac:spMk id="23" creationId="{D1A5D8BC-B41A-4E96-91C4-D60F5162257E}"/>
          </ac:spMkLst>
        </pc:spChg>
        <pc:spChg chg="add">
          <ac:chgData name="Savoie, Melissa (ASD-S)" userId="S::melissa.savoie@nbed.nb.ca::002c5e99-0431-426d-a95a-4c2f56eb4699" providerId="AD" clId="Web-{DD04DD39-BB82-4645-A959-5ABA8BAD474E}" dt="2019-10-01T16:34:52.218" v="58"/>
          <ac:spMkLst>
            <pc:docMk/>
            <pc:sldMk cId="294079527" sldId="265"/>
            <ac:spMk id="27" creationId="{51287385-D3EA-47A8-A127-6061791ADBB6}"/>
          </ac:spMkLst>
        </pc:spChg>
        <pc:graphicFrameChg chg="mod modGraphic">
          <ac:chgData name="Savoie, Melissa (ASD-S)" userId="S::melissa.savoie@nbed.nb.ca::002c5e99-0431-426d-a95a-4c2f56eb4699" providerId="AD" clId="Web-{DD04DD39-BB82-4645-A959-5ABA8BAD474E}" dt="2019-10-01T16:34:52.218" v="58"/>
          <ac:graphicFrameMkLst>
            <pc:docMk/>
            <pc:sldMk cId="294079527" sldId="265"/>
            <ac:graphicFrameMk id="5" creationId="{D58DFA8A-F77C-44FE-8F0D-69ED970CD11C}"/>
          </ac:graphicFrameMkLst>
        </pc:graphicFrameChg>
        <pc:picChg chg="del">
          <ac:chgData name="Savoie, Melissa (ASD-S)" userId="S::melissa.savoie@nbed.nb.ca::002c5e99-0431-426d-a95a-4c2f56eb4699" providerId="AD" clId="Web-{DD04DD39-BB82-4645-A959-5ABA8BAD474E}" dt="2019-10-01T16:34:52.218" v="58"/>
          <ac:picMkLst>
            <pc:docMk/>
            <pc:sldMk cId="294079527" sldId="265"/>
            <ac:picMk id="14" creationId="{0D321D5F-FA18-4271-9EAA-0BEA14116BB5}"/>
          </ac:picMkLst>
        </pc:picChg>
        <pc:picChg chg="add">
          <ac:chgData name="Savoie, Melissa (ASD-S)" userId="S::melissa.savoie@nbed.nb.ca::002c5e99-0431-426d-a95a-4c2f56eb4699" providerId="AD" clId="Web-{DD04DD39-BB82-4645-A959-5ABA8BAD474E}" dt="2019-10-01T16:34:52.218" v="58"/>
          <ac:picMkLst>
            <pc:docMk/>
            <pc:sldMk cId="294079527" sldId="265"/>
            <ac:picMk id="25" creationId="{0D321D5F-FA18-4271-9EAA-0BEA14116BB5}"/>
          </ac:picMkLst>
        </pc:picChg>
      </pc:sldChg>
      <pc:sldChg chg="addSp delSp modSp mod setBg setClrOvrMap">
        <pc:chgData name="Savoie, Melissa (ASD-S)" userId="S::melissa.savoie@nbed.nb.ca::002c5e99-0431-426d-a95a-4c2f56eb4699" providerId="AD" clId="Web-{DD04DD39-BB82-4645-A959-5ABA8BAD474E}" dt="2019-10-01T16:37:25.506" v="141" actId="20577"/>
        <pc:sldMkLst>
          <pc:docMk/>
          <pc:sldMk cId="1869879693" sldId="266"/>
        </pc:sldMkLst>
        <pc:spChg chg="mod">
          <ac:chgData name="Savoie, Melissa (ASD-S)" userId="S::melissa.savoie@nbed.nb.ca::002c5e99-0431-426d-a95a-4c2f56eb4699" providerId="AD" clId="Web-{DD04DD39-BB82-4645-A959-5ABA8BAD474E}" dt="2019-10-01T16:37:25.506" v="141" actId="20577"/>
          <ac:spMkLst>
            <pc:docMk/>
            <pc:sldMk cId="1869879693" sldId="266"/>
            <ac:spMk id="2" creationId="{00000000-0000-0000-0000-000000000000}"/>
          </ac:spMkLst>
        </pc:spChg>
        <pc:spChg chg="add del">
          <ac:chgData name="Savoie, Melissa (ASD-S)" userId="S::melissa.savoie@nbed.nb.ca::002c5e99-0431-426d-a95a-4c2f56eb4699" providerId="AD" clId="Web-{DD04DD39-BB82-4645-A959-5ABA8BAD474E}" dt="2019-10-01T16:30:00.486" v="2"/>
          <ac:spMkLst>
            <pc:docMk/>
            <pc:sldMk cId="1869879693" sldId="266"/>
            <ac:spMk id="10" creationId="{4117F0C1-BCBB-40C7-99D6-F703E7A4B5F3}"/>
          </ac:spMkLst>
        </pc:spChg>
        <pc:spChg chg="add del">
          <ac:chgData name="Savoie, Melissa (ASD-S)" userId="S::melissa.savoie@nbed.nb.ca::002c5e99-0431-426d-a95a-4c2f56eb4699" providerId="AD" clId="Web-{DD04DD39-BB82-4645-A959-5ABA8BAD474E}" dt="2019-10-01T16:30:00.486" v="2"/>
          <ac:spMkLst>
            <pc:docMk/>
            <pc:sldMk cId="1869879693" sldId="266"/>
            <ac:spMk id="12" creationId="{D1A5D8BC-B41A-4E96-91C4-D60F5162257E}"/>
          </ac:spMkLst>
        </pc:spChg>
        <pc:spChg chg="add del">
          <ac:chgData name="Savoie, Melissa (ASD-S)" userId="S::melissa.savoie@nbed.nb.ca::002c5e99-0431-426d-a95a-4c2f56eb4699" providerId="AD" clId="Web-{DD04DD39-BB82-4645-A959-5ABA8BAD474E}" dt="2019-10-01T16:30:00.486" v="2"/>
          <ac:spMkLst>
            <pc:docMk/>
            <pc:sldMk cId="1869879693" sldId="266"/>
            <ac:spMk id="16" creationId="{51287385-D3EA-47A8-A127-6061791ADBB6}"/>
          </ac:spMkLst>
        </pc:spChg>
        <pc:spChg chg="add del">
          <ac:chgData name="Savoie, Melissa (ASD-S)" userId="S::melissa.savoie@nbed.nb.ca::002c5e99-0431-426d-a95a-4c2f56eb4699" providerId="AD" clId="Web-{DD04DD39-BB82-4645-A959-5ABA8BAD474E}" dt="2019-10-01T16:30:00.424" v="1"/>
          <ac:spMkLst>
            <pc:docMk/>
            <pc:sldMk cId="1869879693" sldId="266"/>
            <ac:spMk id="21" creationId="{4117F0C1-BCBB-40C7-99D6-F703E7A4B5F3}"/>
          </ac:spMkLst>
        </pc:spChg>
        <pc:spChg chg="add del">
          <ac:chgData name="Savoie, Melissa (ASD-S)" userId="S::melissa.savoie@nbed.nb.ca::002c5e99-0431-426d-a95a-4c2f56eb4699" providerId="AD" clId="Web-{DD04DD39-BB82-4645-A959-5ABA8BAD474E}" dt="2019-10-01T16:30:00.424" v="1"/>
          <ac:spMkLst>
            <pc:docMk/>
            <pc:sldMk cId="1869879693" sldId="266"/>
            <ac:spMk id="23" creationId="{D1A5D8BC-B41A-4E96-91C4-D60F5162257E}"/>
          </ac:spMkLst>
        </pc:spChg>
        <pc:spChg chg="add del">
          <ac:chgData name="Savoie, Melissa (ASD-S)" userId="S::melissa.savoie@nbed.nb.ca::002c5e99-0431-426d-a95a-4c2f56eb4699" providerId="AD" clId="Web-{DD04DD39-BB82-4645-A959-5ABA8BAD474E}" dt="2019-10-01T16:30:00.424" v="1"/>
          <ac:spMkLst>
            <pc:docMk/>
            <pc:sldMk cId="1869879693" sldId="266"/>
            <ac:spMk id="27" creationId="{51287385-D3EA-47A8-A127-6061791ADBB6}"/>
          </ac:spMkLst>
        </pc:spChg>
        <pc:graphicFrameChg chg="mod modGraphic">
          <ac:chgData name="Savoie, Melissa (ASD-S)" userId="S::melissa.savoie@nbed.nb.ca::002c5e99-0431-426d-a95a-4c2f56eb4699" providerId="AD" clId="Web-{DD04DD39-BB82-4645-A959-5ABA8BAD474E}" dt="2019-10-01T16:30:00.486" v="2"/>
          <ac:graphicFrameMkLst>
            <pc:docMk/>
            <pc:sldMk cId="1869879693" sldId="266"/>
            <ac:graphicFrameMk id="5" creationId="{58DFAA7F-23E7-4E7D-B92C-75E2EB286179}"/>
          </ac:graphicFrameMkLst>
        </pc:graphicFrameChg>
        <pc:picChg chg="add del">
          <ac:chgData name="Savoie, Melissa (ASD-S)" userId="S::melissa.savoie@nbed.nb.ca::002c5e99-0431-426d-a95a-4c2f56eb4699" providerId="AD" clId="Web-{DD04DD39-BB82-4645-A959-5ABA8BAD474E}" dt="2019-10-01T16:30:00.486" v="2"/>
          <ac:picMkLst>
            <pc:docMk/>
            <pc:sldMk cId="1869879693" sldId="266"/>
            <ac:picMk id="14" creationId="{0D321D5F-FA18-4271-9EAA-0BEA14116BB5}"/>
          </ac:picMkLst>
        </pc:picChg>
        <pc:picChg chg="add del">
          <ac:chgData name="Savoie, Melissa (ASD-S)" userId="S::melissa.savoie@nbed.nb.ca::002c5e99-0431-426d-a95a-4c2f56eb4699" providerId="AD" clId="Web-{DD04DD39-BB82-4645-A959-5ABA8BAD474E}" dt="2019-10-01T16:30:00.424" v="1"/>
          <ac:picMkLst>
            <pc:docMk/>
            <pc:sldMk cId="1869879693" sldId="266"/>
            <ac:picMk id="25" creationId="{0D321D5F-FA18-4271-9EAA-0BEA14116BB5}"/>
          </ac:picMkLst>
        </pc:picChg>
      </pc:sldChg>
      <pc:sldChg chg="addSp modSp mod setBg">
        <pc:chgData name="Savoie, Melissa (ASD-S)" userId="S::melissa.savoie@nbed.nb.ca::002c5e99-0431-426d-a95a-4c2f56eb4699" providerId="AD" clId="Web-{DD04DD39-BB82-4645-A959-5ABA8BAD474E}" dt="2019-10-01T16:37:55.085" v="147" actId="20577"/>
        <pc:sldMkLst>
          <pc:docMk/>
          <pc:sldMk cId="1271433921" sldId="267"/>
        </pc:sldMkLst>
        <pc:spChg chg="mod">
          <ac:chgData name="Savoie, Melissa (ASD-S)" userId="S::melissa.savoie@nbed.nb.ca::002c5e99-0431-426d-a95a-4c2f56eb4699" providerId="AD" clId="Web-{DD04DD39-BB82-4645-A959-5ABA8BAD474E}" dt="2019-10-01T16:32:15.992" v="24" actId="20577"/>
          <ac:spMkLst>
            <pc:docMk/>
            <pc:sldMk cId="1271433921" sldId="267"/>
            <ac:spMk id="2" creationId="{00000000-0000-0000-0000-000000000000}"/>
          </ac:spMkLst>
        </pc:spChg>
        <pc:spChg chg="mod">
          <ac:chgData name="Savoie, Melissa (ASD-S)" userId="S::melissa.savoie@nbed.nb.ca::002c5e99-0431-426d-a95a-4c2f56eb4699" providerId="AD" clId="Web-{DD04DD39-BB82-4645-A959-5ABA8BAD474E}" dt="2019-10-01T16:37:55.085" v="147" actId="20577"/>
          <ac:spMkLst>
            <pc:docMk/>
            <pc:sldMk cId="1271433921" sldId="267"/>
            <ac:spMk id="3" creationId="{00000000-0000-0000-0000-000000000000}"/>
          </ac:spMkLst>
        </pc:spChg>
        <pc:spChg chg="add">
          <ac:chgData name="Savoie, Melissa (ASD-S)" userId="S::melissa.savoie@nbed.nb.ca::002c5e99-0431-426d-a95a-4c2f56eb4699" providerId="AD" clId="Web-{DD04DD39-BB82-4645-A959-5ABA8BAD474E}" dt="2019-10-01T16:30:34.269" v="3"/>
          <ac:spMkLst>
            <pc:docMk/>
            <pc:sldMk cId="1271433921" sldId="267"/>
            <ac:spMk id="8" creationId="{50E53EDA-3B94-4F6B-9E86-D3BB9EBB9616}"/>
          </ac:spMkLst>
        </pc:spChg>
        <pc:cxnChg chg="add">
          <ac:chgData name="Savoie, Melissa (ASD-S)" userId="S::melissa.savoie@nbed.nb.ca::002c5e99-0431-426d-a95a-4c2f56eb4699" providerId="AD" clId="Web-{DD04DD39-BB82-4645-A959-5ABA8BAD474E}" dt="2019-10-01T16:30:34.269" v="3"/>
          <ac:cxnSpMkLst>
            <pc:docMk/>
            <pc:sldMk cId="1271433921" sldId="267"/>
            <ac:cxnSpMk id="10" creationId="{30EFD79F-7790-479B-B7DB-BD0D8C101DDD}"/>
          </ac:cxnSpMkLst>
        </pc:cxnChg>
      </pc:sldChg>
      <pc:sldChg chg="addSp modSp mod setBg">
        <pc:chgData name="Savoie, Melissa (ASD-S)" userId="S::melissa.savoie@nbed.nb.ca::002c5e99-0431-426d-a95a-4c2f56eb4699" providerId="AD" clId="Web-{DD04DD39-BB82-4645-A959-5ABA8BAD474E}" dt="2019-10-01T16:38:31.868" v="158" actId="20577"/>
        <pc:sldMkLst>
          <pc:docMk/>
          <pc:sldMk cId="3441107858" sldId="268"/>
        </pc:sldMkLst>
        <pc:spChg chg="mod">
          <ac:chgData name="Savoie, Melissa (ASD-S)" userId="S::melissa.savoie@nbed.nb.ca::002c5e99-0431-426d-a95a-4c2f56eb4699" providerId="AD" clId="Web-{DD04DD39-BB82-4645-A959-5ABA8BAD474E}" dt="2019-10-01T16:31:48.772" v="14"/>
          <ac:spMkLst>
            <pc:docMk/>
            <pc:sldMk cId="3441107858" sldId="268"/>
            <ac:spMk id="2" creationId="{00000000-0000-0000-0000-000000000000}"/>
          </ac:spMkLst>
        </pc:spChg>
        <pc:spChg chg="mod">
          <ac:chgData name="Savoie, Melissa (ASD-S)" userId="S::melissa.savoie@nbed.nb.ca::002c5e99-0431-426d-a95a-4c2f56eb4699" providerId="AD" clId="Web-{DD04DD39-BB82-4645-A959-5ABA8BAD474E}" dt="2019-10-01T16:38:31.868" v="158" actId="20577"/>
          <ac:spMkLst>
            <pc:docMk/>
            <pc:sldMk cId="3441107858" sldId="268"/>
            <ac:spMk id="3" creationId="{00000000-0000-0000-0000-000000000000}"/>
          </ac:spMkLst>
        </pc:spChg>
        <pc:spChg chg="add">
          <ac:chgData name="Savoie, Melissa (ASD-S)" userId="S::melissa.savoie@nbed.nb.ca::002c5e99-0431-426d-a95a-4c2f56eb4699" providerId="AD" clId="Web-{DD04DD39-BB82-4645-A959-5ABA8BAD474E}" dt="2019-10-01T16:31:48.772" v="14"/>
          <ac:spMkLst>
            <pc:docMk/>
            <pc:sldMk cId="3441107858" sldId="268"/>
            <ac:spMk id="8" creationId="{50E53EDA-3B94-4F6B-9E86-D3BB9EBB9616}"/>
          </ac:spMkLst>
        </pc:spChg>
        <pc:cxnChg chg="add">
          <ac:chgData name="Savoie, Melissa (ASD-S)" userId="S::melissa.savoie@nbed.nb.ca::002c5e99-0431-426d-a95a-4c2f56eb4699" providerId="AD" clId="Web-{DD04DD39-BB82-4645-A959-5ABA8BAD474E}" dt="2019-10-01T16:31:48.772" v="14"/>
          <ac:cxnSpMkLst>
            <pc:docMk/>
            <pc:sldMk cId="3441107858" sldId="268"/>
            <ac:cxnSpMk id="10" creationId="{30EFD79F-7790-479B-B7DB-BD0D8C101DDD}"/>
          </ac:cxnSpMkLst>
        </pc:cxnChg>
      </pc:sldChg>
    </pc:docChg>
  </pc:docChgLst>
  <pc:docChgLst>
    <pc:chgData name="Savoie, Melissa (ASD-S)" userId="S::melissa.savoie@nbed.nb.ca::002c5e99-0431-426d-a95a-4c2f56eb4699" providerId="AD" clId="Web-{9E8397E5-1E2D-47BF-AD53-A437A31A5B5C}"/>
    <pc:docChg chg="modSld">
      <pc:chgData name="Savoie, Melissa (ASD-S)" userId="S::melissa.savoie@nbed.nb.ca::002c5e99-0431-426d-a95a-4c2f56eb4699" providerId="AD" clId="Web-{9E8397E5-1E2D-47BF-AD53-A437A31A5B5C}" dt="2019-10-01T16:27:18.717" v="87" actId="20577"/>
      <pc:docMkLst>
        <pc:docMk/>
      </pc:docMkLst>
      <pc:sldChg chg="addSp delSp modSp mod setBg setClrOvrMap">
        <pc:chgData name="Savoie, Melissa (ASD-S)" userId="S::melissa.savoie@nbed.nb.ca::002c5e99-0431-426d-a95a-4c2f56eb4699" providerId="AD" clId="Web-{9E8397E5-1E2D-47BF-AD53-A437A31A5B5C}" dt="2019-10-01T16:22:23.436" v="21"/>
        <pc:sldMkLst>
          <pc:docMk/>
          <pc:sldMk cId="109857222" sldId="256"/>
        </pc:sldMkLst>
        <pc:spChg chg="mod">
          <ac:chgData name="Savoie, Melissa (ASD-S)" userId="S::melissa.savoie@nbed.nb.ca::002c5e99-0431-426d-a95a-4c2f56eb4699" providerId="AD" clId="Web-{9E8397E5-1E2D-47BF-AD53-A437A31A5B5C}" dt="2019-10-01T16:22:23.436" v="21"/>
          <ac:spMkLst>
            <pc:docMk/>
            <pc:sldMk cId="109857222" sldId="256"/>
            <ac:spMk id="2" creationId="{00000000-0000-0000-0000-000000000000}"/>
          </ac:spMkLst>
        </pc:spChg>
        <pc:spChg chg="mod ord">
          <ac:chgData name="Savoie, Melissa (ASD-S)" userId="S::melissa.savoie@nbed.nb.ca::002c5e99-0431-426d-a95a-4c2f56eb4699" providerId="AD" clId="Web-{9E8397E5-1E2D-47BF-AD53-A437A31A5B5C}" dt="2019-10-01T16:22:23.436" v="21"/>
          <ac:spMkLst>
            <pc:docMk/>
            <pc:sldMk cId="109857222" sldId="256"/>
            <ac:spMk id="3" creationId="{00000000-0000-0000-0000-000000000000}"/>
          </ac:spMkLst>
        </pc:spChg>
        <pc:spChg chg="add">
          <ac:chgData name="Savoie, Melissa (ASD-S)" userId="S::melissa.savoie@nbed.nb.ca::002c5e99-0431-426d-a95a-4c2f56eb4699" providerId="AD" clId="Web-{9E8397E5-1E2D-47BF-AD53-A437A31A5B5C}" dt="2019-10-01T16:21:24.792" v="6"/>
          <ac:spMkLst>
            <pc:docMk/>
            <pc:sldMk cId="109857222" sldId="256"/>
            <ac:spMk id="11" creationId="{09C946AC-2072-4946-A2B8-39F09D0944EE}"/>
          </ac:spMkLst>
        </pc:spChg>
        <pc:spChg chg="add">
          <ac:chgData name="Savoie, Melissa (ASD-S)" userId="S::melissa.savoie@nbed.nb.ca::002c5e99-0431-426d-a95a-4c2f56eb4699" providerId="AD" clId="Web-{9E8397E5-1E2D-47BF-AD53-A437A31A5B5C}" dt="2019-10-01T16:21:24.792" v="6"/>
          <ac:spMkLst>
            <pc:docMk/>
            <pc:sldMk cId="109857222" sldId="256"/>
            <ac:spMk id="15" creationId="{559FD8B5-8CC4-4CFE-BD2A-1216B1F2C3DB}"/>
          </ac:spMkLst>
        </pc:spChg>
        <pc:spChg chg="add">
          <ac:chgData name="Savoie, Melissa (ASD-S)" userId="S::melissa.savoie@nbed.nb.ca::002c5e99-0431-426d-a95a-4c2f56eb4699" providerId="AD" clId="Web-{9E8397E5-1E2D-47BF-AD53-A437A31A5B5C}" dt="2019-10-01T16:21:24.792" v="6"/>
          <ac:spMkLst>
            <pc:docMk/>
            <pc:sldMk cId="109857222" sldId="256"/>
            <ac:spMk id="17" creationId="{9ECF13F4-3D2A-4F2E-9BBD-3038670D21ED}"/>
          </ac:spMkLst>
        </pc:spChg>
        <pc:grpChg chg="add">
          <ac:chgData name="Savoie, Melissa (ASD-S)" userId="S::melissa.savoie@nbed.nb.ca::002c5e99-0431-426d-a95a-4c2f56eb4699" providerId="AD" clId="Web-{9E8397E5-1E2D-47BF-AD53-A437A31A5B5C}" dt="2019-10-01T16:21:24.792" v="6"/>
          <ac:grpSpMkLst>
            <pc:docMk/>
            <pc:sldMk cId="109857222" sldId="256"/>
            <ac:grpSpMk id="19" creationId="{19660E16-DCC0-4B6C-8E84-4C292580059F}"/>
          </ac:grpSpMkLst>
        </pc:grpChg>
        <pc:picChg chg="add del mod">
          <ac:chgData name="Savoie, Melissa (ASD-S)" userId="S::melissa.savoie@nbed.nb.ca::002c5e99-0431-426d-a95a-4c2f56eb4699" providerId="AD" clId="Web-{9E8397E5-1E2D-47BF-AD53-A437A31A5B5C}" dt="2019-10-01T16:18:06.267" v="1"/>
          <ac:picMkLst>
            <pc:docMk/>
            <pc:sldMk cId="109857222" sldId="256"/>
            <ac:picMk id="4" creationId="{687E3EC8-ACCC-497C-97BE-DE42A90E192D}"/>
          </ac:picMkLst>
        </pc:picChg>
        <pc:picChg chg="add mod">
          <ac:chgData name="Savoie, Melissa (ASD-S)" userId="S::melissa.savoie@nbed.nb.ca::002c5e99-0431-426d-a95a-4c2f56eb4699" providerId="AD" clId="Web-{9E8397E5-1E2D-47BF-AD53-A437A31A5B5C}" dt="2019-10-01T16:22:23.436" v="21"/>
          <ac:picMkLst>
            <pc:docMk/>
            <pc:sldMk cId="109857222" sldId="256"/>
            <ac:picMk id="6" creationId="{8550E61D-78A0-42D6-9270-52298A6BB9FA}"/>
          </ac:picMkLst>
        </pc:picChg>
        <pc:picChg chg="add">
          <ac:chgData name="Savoie, Melissa (ASD-S)" userId="S::melissa.savoie@nbed.nb.ca::002c5e99-0431-426d-a95a-4c2f56eb4699" providerId="AD" clId="Web-{9E8397E5-1E2D-47BF-AD53-A437A31A5B5C}" dt="2019-10-01T16:21:24.792" v="6"/>
          <ac:picMkLst>
            <pc:docMk/>
            <pc:sldMk cId="109857222" sldId="256"/>
            <ac:picMk id="13" creationId="{A748C8C8-F348-4D00-852A-26DD9EBCC24C}"/>
          </ac:picMkLst>
        </pc:picChg>
        <pc:picChg chg="add del">
          <ac:chgData name="Savoie, Melissa (ASD-S)" userId="S::melissa.savoie@nbed.nb.ca::002c5e99-0431-426d-a95a-4c2f56eb4699" providerId="AD" clId="Web-{9E8397E5-1E2D-47BF-AD53-A437A31A5B5C}" dt="2019-10-01T16:22:16.326" v="18"/>
          <ac:picMkLst>
            <pc:docMk/>
            <pc:sldMk cId="109857222" sldId="256"/>
            <ac:picMk id="99" creationId="{A53ED3FC-3BE8-4F1F-BEF1-74B1C721718A}"/>
          </ac:picMkLst>
        </pc:picChg>
        <pc:picChg chg="add del">
          <ac:chgData name="Savoie, Melissa (ASD-S)" userId="S::melissa.savoie@nbed.nb.ca::002c5e99-0431-426d-a95a-4c2f56eb4699" providerId="AD" clId="Web-{9E8397E5-1E2D-47BF-AD53-A437A31A5B5C}" dt="2019-10-01T16:22:23.420" v="20"/>
          <ac:picMkLst>
            <pc:docMk/>
            <pc:sldMk cId="109857222" sldId="256"/>
            <ac:picMk id="100" creationId="{A53ED3FC-3BE8-4F1F-BEF1-74B1C721718A}"/>
          </ac:picMkLst>
        </pc:picChg>
      </pc:sldChg>
      <pc:sldChg chg="modSp">
        <pc:chgData name="Savoie, Melissa (ASD-S)" userId="S::melissa.savoie@nbed.nb.ca::002c5e99-0431-426d-a95a-4c2f56eb4699" providerId="AD" clId="Web-{9E8397E5-1E2D-47BF-AD53-A437A31A5B5C}" dt="2019-10-01T16:23:04.563" v="28" actId="20577"/>
        <pc:sldMkLst>
          <pc:docMk/>
          <pc:sldMk cId="57906922" sldId="262"/>
        </pc:sldMkLst>
        <pc:spChg chg="mod">
          <ac:chgData name="Savoie, Melissa (ASD-S)" userId="S::melissa.savoie@nbed.nb.ca::002c5e99-0431-426d-a95a-4c2f56eb4699" providerId="AD" clId="Web-{9E8397E5-1E2D-47BF-AD53-A437A31A5B5C}" dt="2019-10-01T16:23:04.563" v="28" actId="20577"/>
          <ac:spMkLst>
            <pc:docMk/>
            <pc:sldMk cId="57906922" sldId="262"/>
            <ac:spMk id="2" creationId="{95C65D20-21C3-441B-B16A-30249388056D}"/>
          </ac:spMkLst>
        </pc:spChg>
      </pc:sldChg>
      <pc:sldChg chg="addSp delSp modSp mod setBg setClrOvrMap">
        <pc:chgData name="Savoie, Melissa (ASD-S)" userId="S::melissa.savoie@nbed.nb.ca::002c5e99-0431-426d-a95a-4c2f56eb4699" providerId="AD" clId="Web-{9E8397E5-1E2D-47BF-AD53-A437A31A5B5C}" dt="2019-10-01T16:25:07.944" v="42" actId="20577"/>
        <pc:sldMkLst>
          <pc:docMk/>
          <pc:sldMk cId="294079527" sldId="265"/>
        </pc:sldMkLst>
        <pc:spChg chg="mod">
          <ac:chgData name="Savoie, Melissa (ASD-S)" userId="S::melissa.savoie@nbed.nb.ca::002c5e99-0431-426d-a95a-4c2f56eb4699" providerId="AD" clId="Web-{9E8397E5-1E2D-47BF-AD53-A437A31A5B5C}" dt="2019-10-01T16:24:02.613" v="30"/>
          <ac:spMkLst>
            <pc:docMk/>
            <pc:sldMk cId="294079527" sldId="265"/>
            <ac:spMk id="2" creationId="{00000000-0000-0000-0000-000000000000}"/>
          </ac:spMkLst>
        </pc:spChg>
        <pc:spChg chg="del">
          <ac:chgData name="Savoie, Melissa (ASD-S)" userId="S::melissa.savoie@nbed.nb.ca::002c5e99-0431-426d-a95a-4c2f56eb4699" providerId="AD" clId="Web-{9E8397E5-1E2D-47BF-AD53-A437A31A5B5C}" dt="2019-10-01T16:24:02.613" v="30"/>
          <ac:spMkLst>
            <pc:docMk/>
            <pc:sldMk cId="294079527" sldId="265"/>
            <ac:spMk id="3" creationId="{00000000-0000-0000-0000-000000000000}"/>
          </ac:spMkLst>
        </pc:spChg>
        <pc:spChg chg="add">
          <ac:chgData name="Savoie, Melissa (ASD-S)" userId="S::melissa.savoie@nbed.nb.ca::002c5e99-0431-426d-a95a-4c2f56eb4699" providerId="AD" clId="Web-{9E8397E5-1E2D-47BF-AD53-A437A31A5B5C}" dt="2019-10-01T16:24:02.613" v="30"/>
          <ac:spMkLst>
            <pc:docMk/>
            <pc:sldMk cId="294079527" sldId="265"/>
            <ac:spMk id="10" creationId="{4117F0C1-BCBB-40C7-99D6-F703E7A4B5F3}"/>
          </ac:spMkLst>
        </pc:spChg>
        <pc:spChg chg="add">
          <ac:chgData name="Savoie, Melissa (ASD-S)" userId="S::melissa.savoie@nbed.nb.ca::002c5e99-0431-426d-a95a-4c2f56eb4699" providerId="AD" clId="Web-{9E8397E5-1E2D-47BF-AD53-A437A31A5B5C}" dt="2019-10-01T16:24:02.613" v="30"/>
          <ac:spMkLst>
            <pc:docMk/>
            <pc:sldMk cId="294079527" sldId="265"/>
            <ac:spMk id="12" creationId="{D1A5D8BC-B41A-4E96-91C4-D60F5162257E}"/>
          </ac:spMkLst>
        </pc:spChg>
        <pc:spChg chg="add">
          <ac:chgData name="Savoie, Melissa (ASD-S)" userId="S::melissa.savoie@nbed.nb.ca::002c5e99-0431-426d-a95a-4c2f56eb4699" providerId="AD" clId="Web-{9E8397E5-1E2D-47BF-AD53-A437A31A5B5C}" dt="2019-10-01T16:24:02.613" v="30"/>
          <ac:spMkLst>
            <pc:docMk/>
            <pc:sldMk cId="294079527" sldId="265"/>
            <ac:spMk id="16" creationId="{51287385-D3EA-47A8-A127-6061791ADBB6}"/>
          </ac:spMkLst>
        </pc:spChg>
        <pc:graphicFrameChg chg="add modGraphic">
          <ac:chgData name="Savoie, Melissa (ASD-S)" userId="S::melissa.savoie@nbed.nb.ca::002c5e99-0431-426d-a95a-4c2f56eb4699" providerId="AD" clId="Web-{9E8397E5-1E2D-47BF-AD53-A437A31A5B5C}" dt="2019-10-01T16:25:07.944" v="42" actId="20577"/>
          <ac:graphicFrameMkLst>
            <pc:docMk/>
            <pc:sldMk cId="294079527" sldId="265"/>
            <ac:graphicFrameMk id="5" creationId="{D58DFA8A-F77C-44FE-8F0D-69ED970CD11C}"/>
          </ac:graphicFrameMkLst>
        </pc:graphicFrameChg>
        <pc:picChg chg="add">
          <ac:chgData name="Savoie, Melissa (ASD-S)" userId="S::melissa.savoie@nbed.nb.ca::002c5e99-0431-426d-a95a-4c2f56eb4699" providerId="AD" clId="Web-{9E8397E5-1E2D-47BF-AD53-A437A31A5B5C}" dt="2019-10-01T16:24:02.613" v="30"/>
          <ac:picMkLst>
            <pc:docMk/>
            <pc:sldMk cId="294079527" sldId="265"/>
            <ac:picMk id="14" creationId="{0D321D5F-FA18-4271-9EAA-0BEA14116BB5}"/>
          </ac:picMkLst>
        </pc:picChg>
      </pc:sldChg>
      <pc:sldChg chg="addSp delSp modSp mod setBg setClrOvrMap">
        <pc:chgData name="Savoie, Melissa (ASD-S)" userId="S::melissa.savoie@nbed.nb.ca::002c5e99-0431-426d-a95a-4c2f56eb4699" providerId="AD" clId="Web-{9E8397E5-1E2D-47BF-AD53-A437A31A5B5C}" dt="2019-10-01T16:27:12.607" v="85" actId="20577"/>
        <pc:sldMkLst>
          <pc:docMk/>
          <pc:sldMk cId="1869879693" sldId="266"/>
        </pc:sldMkLst>
        <pc:spChg chg="mod">
          <ac:chgData name="Savoie, Melissa (ASD-S)" userId="S::melissa.savoie@nbed.nb.ca::002c5e99-0431-426d-a95a-4c2f56eb4699" providerId="AD" clId="Web-{9E8397E5-1E2D-47BF-AD53-A437A31A5B5C}" dt="2019-10-01T16:27:12.607" v="85" actId="20577"/>
          <ac:spMkLst>
            <pc:docMk/>
            <pc:sldMk cId="1869879693" sldId="266"/>
            <ac:spMk id="2" creationId="{00000000-0000-0000-0000-000000000000}"/>
          </ac:spMkLst>
        </pc:spChg>
        <pc:spChg chg="del">
          <ac:chgData name="Savoie, Melissa (ASD-S)" userId="S::melissa.savoie@nbed.nb.ca::002c5e99-0431-426d-a95a-4c2f56eb4699" providerId="AD" clId="Web-{9E8397E5-1E2D-47BF-AD53-A437A31A5B5C}" dt="2019-10-01T16:25:38.993" v="43"/>
          <ac:spMkLst>
            <pc:docMk/>
            <pc:sldMk cId="1869879693" sldId="266"/>
            <ac:spMk id="3" creationId="{00000000-0000-0000-0000-000000000000}"/>
          </ac:spMkLst>
        </pc:spChg>
        <pc:spChg chg="add">
          <ac:chgData name="Savoie, Melissa (ASD-S)" userId="S::melissa.savoie@nbed.nb.ca::002c5e99-0431-426d-a95a-4c2f56eb4699" providerId="AD" clId="Web-{9E8397E5-1E2D-47BF-AD53-A437A31A5B5C}" dt="2019-10-01T16:25:38.993" v="43"/>
          <ac:spMkLst>
            <pc:docMk/>
            <pc:sldMk cId="1869879693" sldId="266"/>
            <ac:spMk id="10" creationId="{4117F0C1-BCBB-40C7-99D6-F703E7A4B5F3}"/>
          </ac:spMkLst>
        </pc:spChg>
        <pc:spChg chg="add">
          <ac:chgData name="Savoie, Melissa (ASD-S)" userId="S::melissa.savoie@nbed.nb.ca::002c5e99-0431-426d-a95a-4c2f56eb4699" providerId="AD" clId="Web-{9E8397E5-1E2D-47BF-AD53-A437A31A5B5C}" dt="2019-10-01T16:25:38.993" v="43"/>
          <ac:spMkLst>
            <pc:docMk/>
            <pc:sldMk cId="1869879693" sldId="266"/>
            <ac:spMk id="12" creationId="{D1A5D8BC-B41A-4E96-91C4-D60F5162257E}"/>
          </ac:spMkLst>
        </pc:spChg>
        <pc:spChg chg="add">
          <ac:chgData name="Savoie, Melissa (ASD-S)" userId="S::melissa.savoie@nbed.nb.ca::002c5e99-0431-426d-a95a-4c2f56eb4699" providerId="AD" clId="Web-{9E8397E5-1E2D-47BF-AD53-A437A31A5B5C}" dt="2019-10-01T16:25:38.993" v="43"/>
          <ac:spMkLst>
            <pc:docMk/>
            <pc:sldMk cId="1869879693" sldId="266"/>
            <ac:spMk id="16" creationId="{51287385-D3EA-47A8-A127-6061791ADBB6}"/>
          </ac:spMkLst>
        </pc:spChg>
        <pc:graphicFrameChg chg="add modGraphic">
          <ac:chgData name="Savoie, Melissa (ASD-S)" userId="S::melissa.savoie@nbed.nb.ca::002c5e99-0431-426d-a95a-4c2f56eb4699" providerId="AD" clId="Web-{9E8397E5-1E2D-47BF-AD53-A437A31A5B5C}" dt="2019-10-01T16:26:54.247" v="70" actId="20577"/>
          <ac:graphicFrameMkLst>
            <pc:docMk/>
            <pc:sldMk cId="1869879693" sldId="266"/>
            <ac:graphicFrameMk id="5" creationId="{58DFAA7F-23E7-4E7D-B92C-75E2EB286179}"/>
          </ac:graphicFrameMkLst>
        </pc:graphicFrameChg>
        <pc:picChg chg="add">
          <ac:chgData name="Savoie, Melissa (ASD-S)" userId="S::melissa.savoie@nbed.nb.ca::002c5e99-0431-426d-a95a-4c2f56eb4699" providerId="AD" clId="Web-{9E8397E5-1E2D-47BF-AD53-A437A31A5B5C}" dt="2019-10-01T16:25:38.993" v="43"/>
          <ac:picMkLst>
            <pc:docMk/>
            <pc:sldMk cId="1869879693" sldId="266"/>
            <ac:picMk id="14" creationId="{0D321D5F-FA18-4271-9EAA-0BEA14116BB5}"/>
          </ac:picMkLst>
        </pc:picChg>
      </pc:sldChg>
    </pc:docChg>
  </pc:docChgLst>
  <pc:docChgLst>
    <pc:chgData name="Jamieson, Jillian (ASD-S)" userId="S::jillian.jamieson@nbed.nb.ca::e4cb1687-d499-49fd-9343-3535a3a99ff6" providerId="AD" clId="Web-{712FF6CB-7F7A-4E52-BAAC-2ACAD16B0864}"/>
    <pc:docChg chg="modSld">
      <pc:chgData name="Jamieson, Jillian (ASD-S)" userId="S::jillian.jamieson@nbed.nb.ca::e4cb1687-d499-49fd-9343-3535a3a99ff6" providerId="AD" clId="Web-{712FF6CB-7F7A-4E52-BAAC-2ACAD16B0864}" dt="2019-10-01T13:17:39.756" v="34" actId="20577"/>
      <pc:docMkLst>
        <pc:docMk/>
      </pc:docMkLst>
      <pc:sldChg chg="modSp">
        <pc:chgData name="Jamieson, Jillian (ASD-S)" userId="S::jillian.jamieson@nbed.nb.ca::e4cb1687-d499-49fd-9343-3535a3a99ff6" providerId="AD" clId="Web-{712FF6CB-7F7A-4E52-BAAC-2ACAD16B0864}" dt="2019-10-01T13:17:30.849" v="32" actId="20577"/>
        <pc:sldMkLst>
          <pc:docMk/>
          <pc:sldMk cId="1096442211" sldId="258"/>
        </pc:sldMkLst>
        <pc:spChg chg="mod">
          <ac:chgData name="Jamieson, Jillian (ASD-S)" userId="S::jillian.jamieson@nbed.nb.ca::e4cb1687-d499-49fd-9343-3535a3a99ff6" providerId="AD" clId="Web-{712FF6CB-7F7A-4E52-BAAC-2ACAD16B0864}" dt="2019-10-01T13:17:30.849" v="32" actId="20577"/>
          <ac:spMkLst>
            <pc:docMk/>
            <pc:sldMk cId="1096442211" sldId="258"/>
            <ac:spMk id="3" creationId="{DC0C0B4C-5811-4A4C-A56A-716FE9E408E8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861EDCC-10E2-4D62-B9C8-48D6DCF5C48C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37E0FECD-8E0D-4368-B67F-A4E5581B5ED0}">
      <dgm:prSet/>
      <dgm:spPr/>
      <dgm:t>
        <a:bodyPr/>
        <a:lstStyle/>
        <a:p>
          <a:r>
            <a:rPr lang="en-US"/>
            <a:t>$50,000 in grants awarded last year</a:t>
          </a:r>
        </a:p>
      </dgm:t>
    </dgm:pt>
    <dgm:pt modelId="{3C44A0E4-9758-4D4D-A659-284874109C40}" type="parTrans" cxnId="{903FB67B-7C13-45BB-9221-2BC1E8F01762}">
      <dgm:prSet/>
      <dgm:spPr/>
      <dgm:t>
        <a:bodyPr/>
        <a:lstStyle/>
        <a:p>
          <a:endParaRPr lang="en-US"/>
        </a:p>
      </dgm:t>
    </dgm:pt>
    <dgm:pt modelId="{8F718BED-D344-4266-926A-0893C6495493}" type="sibTrans" cxnId="{903FB67B-7C13-45BB-9221-2BC1E8F01762}">
      <dgm:prSet/>
      <dgm:spPr/>
      <dgm:t>
        <a:bodyPr/>
        <a:lstStyle/>
        <a:p>
          <a:endParaRPr lang="en-US"/>
        </a:p>
      </dgm:t>
    </dgm:pt>
    <dgm:pt modelId="{2C58D90D-752E-416A-A3E6-44840305186C}">
      <dgm:prSet/>
      <dgm:spPr/>
      <dgm:t>
        <a:bodyPr/>
        <a:lstStyle/>
        <a:p>
          <a:r>
            <a:rPr lang="en-US"/>
            <a:t>43 Grants were awarded</a:t>
          </a:r>
        </a:p>
      </dgm:t>
    </dgm:pt>
    <dgm:pt modelId="{37791AC5-7F34-471F-8002-55984950DFBD}" type="parTrans" cxnId="{1FE4321A-2E82-47A7-845C-39F5378A2005}">
      <dgm:prSet/>
      <dgm:spPr/>
      <dgm:t>
        <a:bodyPr/>
        <a:lstStyle/>
        <a:p>
          <a:endParaRPr lang="en-US"/>
        </a:p>
      </dgm:t>
    </dgm:pt>
    <dgm:pt modelId="{BA8128CA-7F0B-4D29-A7E8-2A4D344017CD}" type="sibTrans" cxnId="{1FE4321A-2E82-47A7-845C-39F5378A2005}">
      <dgm:prSet/>
      <dgm:spPr/>
      <dgm:t>
        <a:bodyPr/>
        <a:lstStyle/>
        <a:p>
          <a:endParaRPr lang="en-US"/>
        </a:p>
      </dgm:t>
    </dgm:pt>
    <dgm:pt modelId="{25D373C9-4461-456D-879A-D95BE6656A17}">
      <dgm:prSet/>
      <dgm:spPr/>
      <dgm:t>
        <a:bodyPr/>
        <a:lstStyle/>
        <a:p>
          <a:r>
            <a:rPr lang="en-US"/>
            <a:t>14/43 </a:t>
          </a:r>
          <a:r>
            <a:rPr lang="en-US">
              <a:latin typeface="Calibri Light" panose="020F0302020204030204"/>
            </a:rPr>
            <a:t>High</a:t>
          </a:r>
          <a:r>
            <a:rPr lang="en-US"/>
            <a:t> </a:t>
          </a:r>
          <a:r>
            <a:rPr lang="en-US">
              <a:latin typeface="Calibri Light" panose="020F0302020204030204"/>
            </a:rPr>
            <a:t>School</a:t>
          </a:r>
          <a:endParaRPr lang="en-US"/>
        </a:p>
      </dgm:t>
    </dgm:pt>
    <dgm:pt modelId="{FF3F65AE-5060-4D0B-AB6C-C095B926B2F5}" type="parTrans" cxnId="{268F98A1-2AE6-48F2-85ED-94BA00539645}">
      <dgm:prSet/>
      <dgm:spPr/>
      <dgm:t>
        <a:bodyPr/>
        <a:lstStyle/>
        <a:p>
          <a:endParaRPr lang="en-US"/>
        </a:p>
      </dgm:t>
    </dgm:pt>
    <dgm:pt modelId="{49D7FB6D-22A3-4EE2-ABF3-6FBB3DD1D7BF}" type="sibTrans" cxnId="{268F98A1-2AE6-48F2-85ED-94BA00539645}">
      <dgm:prSet/>
      <dgm:spPr/>
      <dgm:t>
        <a:bodyPr/>
        <a:lstStyle/>
        <a:p>
          <a:endParaRPr lang="en-US"/>
        </a:p>
      </dgm:t>
    </dgm:pt>
    <dgm:pt modelId="{D6C9ACC0-96A8-4103-A603-EE14531A4BB7}">
      <dgm:prSet/>
      <dgm:spPr/>
      <dgm:t>
        <a:bodyPr/>
        <a:lstStyle/>
        <a:p>
          <a:r>
            <a:rPr lang="en-US"/>
            <a:t>12/43 </a:t>
          </a:r>
          <a:r>
            <a:rPr lang="en-US">
              <a:latin typeface="Calibri Light" panose="020F0302020204030204"/>
            </a:rPr>
            <a:t>Middle</a:t>
          </a:r>
          <a:r>
            <a:rPr lang="en-US"/>
            <a:t> </a:t>
          </a:r>
          <a:r>
            <a:rPr lang="en-US">
              <a:latin typeface="Calibri Light" panose="020F0302020204030204"/>
            </a:rPr>
            <a:t>School</a:t>
          </a:r>
          <a:endParaRPr lang="en-US"/>
        </a:p>
      </dgm:t>
    </dgm:pt>
    <dgm:pt modelId="{C910AFD8-BEAD-461C-A1D4-C2E6ABE0816D}" type="parTrans" cxnId="{3511751E-5F7C-4A45-8681-E553974AE30F}">
      <dgm:prSet/>
      <dgm:spPr/>
      <dgm:t>
        <a:bodyPr/>
        <a:lstStyle/>
        <a:p>
          <a:endParaRPr lang="en-US"/>
        </a:p>
      </dgm:t>
    </dgm:pt>
    <dgm:pt modelId="{ACFB96F6-1856-4E14-B238-D6543D71E730}" type="sibTrans" cxnId="{3511751E-5F7C-4A45-8681-E553974AE30F}">
      <dgm:prSet/>
      <dgm:spPr/>
      <dgm:t>
        <a:bodyPr/>
        <a:lstStyle/>
        <a:p>
          <a:endParaRPr lang="en-US"/>
        </a:p>
      </dgm:t>
    </dgm:pt>
    <dgm:pt modelId="{2DFA8133-D2C5-4442-8BA3-81707E702F87}">
      <dgm:prSet/>
      <dgm:spPr/>
      <dgm:t>
        <a:bodyPr/>
        <a:lstStyle/>
        <a:p>
          <a:r>
            <a:rPr lang="en-US"/>
            <a:t>17/43 </a:t>
          </a:r>
          <a:r>
            <a:rPr lang="en-US">
              <a:latin typeface="Calibri Light" panose="020F0302020204030204"/>
            </a:rPr>
            <a:t>Elementary</a:t>
          </a:r>
          <a:r>
            <a:rPr lang="en-US"/>
            <a:t> </a:t>
          </a:r>
          <a:r>
            <a:rPr lang="en-US">
              <a:latin typeface="Calibri Light" panose="020F0302020204030204"/>
            </a:rPr>
            <a:t>School</a:t>
          </a:r>
          <a:endParaRPr lang="en-US"/>
        </a:p>
      </dgm:t>
    </dgm:pt>
    <dgm:pt modelId="{15C22E1E-CBF4-4FCC-8D30-C8585295EC1B}" type="parTrans" cxnId="{811B1AB2-B988-4CF6-ADE0-E98E2BC8B537}">
      <dgm:prSet/>
      <dgm:spPr/>
      <dgm:t>
        <a:bodyPr/>
        <a:lstStyle/>
        <a:p>
          <a:endParaRPr lang="en-US"/>
        </a:p>
      </dgm:t>
    </dgm:pt>
    <dgm:pt modelId="{04B6CCC4-374B-4E02-8E93-1BAFCB832DCE}" type="sibTrans" cxnId="{811B1AB2-B988-4CF6-ADE0-E98E2BC8B537}">
      <dgm:prSet/>
      <dgm:spPr/>
      <dgm:t>
        <a:bodyPr/>
        <a:lstStyle/>
        <a:p>
          <a:endParaRPr lang="en-US"/>
        </a:p>
      </dgm:t>
    </dgm:pt>
    <dgm:pt modelId="{43690237-05F4-47CC-8034-3AC29D2B777C}">
      <dgm:prSet/>
      <dgm:spPr/>
      <dgm:t>
        <a:bodyPr/>
        <a:lstStyle/>
        <a:p>
          <a:r>
            <a:rPr lang="en-US"/>
            <a:t>24 Saint John Ed Centre</a:t>
          </a:r>
        </a:p>
      </dgm:t>
    </dgm:pt>
    <dgm:pt modelId="{F9AAFD86-CF21-4EB9-8011-67BE28DA554E}" type="parTrans" cxnId="{BF297CFD-C998-4BA5-82B9-BBFD0112A8F7}">
      <dgm:prSet/>
      <dgm:spPr/>
      <dgm:t>
        <a:bodyPr/>
        <a:lstStyle/>
        <a:p>
          <a:endParaRPr lang="en-US"/>
        </a:p>
      </dgm:t>
    </dgm:pt>
    <dgm:pt modelId="{BC47C918-F4FC-4CD5-BB0E-21FBB446E228}" type="sibTrans" cxnId="{BF297CFD-C998-4BA5-82B9-BBFD0112A8F7}">
      <dgm:prSet/>
      <dgm:spPr/>
      <dgm:t>
        <a:bodyPr/>
        <a:lstStyle/>
        <a:p>
          <a:endParaRPr lang="en-US"/>
        </a:p>
      </dgm:t>
    </dgm:pt>
    <dgm:pt modelId="{5443BFC6-79D2-4742-A324-EA19B97781FA}">
      <dgm:prSet/>
      <dgm:spPr/>
      <dgm:t>
        <a:bodyPr/>
        <a:lstStyle/>
        <a:p>
          <a:r>
            <a:rPr lang="en-US"/>
            <a:t>11 Hampton Ed Centre</a:t>
          </a:r>
        </a:p>
      </dgm:t>
    </dgm:pt>
    <dgm:pt modelId="{2BD3D60D-AD3C-46C1-944E-F6FCD3065939}" type="parTrans" cxnId="{0C27B4F2-96AB-48C5-917F-E5E028E09A77}">
      <dgm:prSet/>
      <dgm:spPr/>
      <dgm:t>
        <a:bodyPr/>
        <a:lstStyle/>
        <a:p>
          <a:endParaRPr lang="en-US"/>
        </a:p>
      </dgm:t>
    </dgm:pt>
    <dgm:pt modelId="{AE9E81D0-3ED5-4B9B-A80C-405268E6AAF4}" type="sibTrans" cxnId="{0C27B4F2-96AB-48C5-917F-E5E028E09A77}">
      <dgm:prSet/>
      <dgm:spPr/>
      <dgm:t>
        <a:bodyPr/>
        <a:lstStyle/>
        <a:p>
          <a:endParaRPr lang="en-US"/>
        </a:p>
      </dgm:t>
    </dgm:pt>
    <dgm:pt modelId="{10BA89A3-7C36-4ED6-8776-06F423DCFB65}">
      <dgm:prSet/>
      <dgm:spPr/>
      <dgm:t>
        <a:bodyPr/>
        <a:lstStyle/>
        <a:p>
          <a:r>
            <a:rPr lang="en-US"/>
            <a:t>8 St. Stephen Centre</a:t>
          </a:r>
        </a:p>
      </dgm:t>
    </dgm:pt>
    <dgm:pt modelId="{80350DE0-92B1-4D3F-8AB7-DB1BDB60E1CF}" type="parTrans" cxnId="{87B40920-682A-4645-8DBC-F5245EEDECA3}">
      <dgm:prSet/>
      <dgm:spPr/>
      <dgm:t>
        <a:bodyPr/>
        <a:lstStyle/>
        <a:p>
          <a:endParaRPr lang="en-US"/>
        </a:p>
      </dgm:t>
    </dgm:pt>
    <dgm:pt modelId="{CB487806-949B-4DC9-A612-599D707447A8}" type="sibTrans" cxnId="{87B40920-682A-4645-8DBC-F5245EEDECA3}">
      <dgm:prSet/>
      <dgm:spPr/>
      <dgm:t>
        <a:bodyPr/>
        <a:lstStyle/>
        <a:p>
          <a:endParaRPr lang="en-US"/>
        </a:p>
      </dgm:t>
    </dgm:pt>
    <dgm:pt modelId="{48155F82-FA48-45FE-B4AC-8CC5A6CA2D45}" type="pres">
      <dgm:prSet presAssocID="{6861EDCC-10E2-4D62-B9C8-48D6DCF5C48C}" presName="linear" presStyleCnt="0">
        <dgm:presLayoutVars>
          <dgm:animLvl val="lvl"/>
          <dgm:resizeHandles val="exact"/>
        </dgm:presLayoutVars>
      </dgm:prSet>
      <dgm:spPr/>
    </dgm:pt>
    <dgm:pt modelId="{FB524FE2-01AB-471F-ADB3-35717BDEFAC0}" type="pres">
      <dgm:prSet presAssocID="{37E0FECD-8E0D-4368-B67F-A4E5581B5ED0}" presName="parentText" presStyleLbl="node1" presStyleIdx="0" presStyleCnt="8">
        <dgm:presLayoutVars>
          <dgm:chMax val="0"/>
          <dgm:bulletEnabled val="1"/>
        </dgm:presLayoutVars>
      </dgm:prSet>
      <dgm:spPr/>
    </dgm:pt>
    <dgm:pt modelId="{0911AD05-B1C0-4F64-8C4A-FA74ED6A7C4E}" type="pres">
      <dgm:prSet presAssocID="{8F718BED-D344-4266-926A-0893C6495493}" presName="spacer" presStyleCnt="0"/>
      <dgm:spPr/>
    </dgm:pt>
    <dgm:pt modelId="{6AF53E19-C34D-45D4-A6BE-F684D1770DD2}" type="pres">
      <dgm:prSet presAssocID="{2C58D90D-752E-416A-A3E6-44840305186C}" presName="parentText" presStyleLbl="node1" presStyleIdx="1" presStyleCnt="8">
        <dgm:presLayoutVars>
          <dgm:chMax val="0"/>
          <dgm:bulletEnabled val="1"/>
        </dgm:presLayoutVars>
      </dgm:prSet>
      <dgm:spPr/>
    </dgm:pt>
    <dgm:pt modelId="{1263A076-B79C-490E-AF94-D32EFC42EEF6}" type="pres">
      <dgm:prSet presAssocID="{BA8128CA-7F0B-4D29-A7E8-2A4D344017CD}" presName="spacer" presStyleCnt="0"/>
      <dgm:spPr/>
    </dgm:pt>
    <dgm:pt modelId="{78077F75-D7EE-4470-AB22-3DB3C884310F}" type="pres">
      <dgm:prSet presAssocID="{25D373C9-4461-456D-879A-D95BE6656A17}" presName="parentText" presStyleLbl="node1" presStyleIdx="2" presStyleCnt="8">
        <dgm:presLayoutVars>
          <dgm:chMax val="0"/>
          <dgm:bulletEnabled val="1"/>
        </dgm:presLayoutVars>
      </dgm:prSet>
      <dgm:spPr/>
    </dgm:pt>
    <dgm:pt modelId="{77ACB7B1-23D1-4FB7-BC88-3E36C768D8E9}" type="pres">
      <dgm:prSet presAssocID="{49D7FB6D-22A3-4EE2-ABF3-6FBB3DD1D7BF}" presName="spacer" presStyleCnt="0"/>
      <dgm:spPr/>
    </dgm:pt>
    <dgm:pt modelId="{DE8B0E8E-0527-4A5D-8C00-CC1DF577DA65}" type="pres">
      <dgm:prSet presAssocID="{D6C9ACC0-96A8-4103-A603-EE14531A4BB7}" presName="parentText" presStyleLbl="node1" presStyleIdx="3" presStyleCnt="8">
        <dgm:presLayoutVars>
          <dgm:chMax val="0"/>
          <dgm:bulletEnabled val="1"/>
        </dgm:presLayoutVars>
      </dgm:prSet>
      <dgm:spPr/>
    </dgm:pt>
    <dgm:pt modelId="{EBAAA2B6-350F-4691-97A7-3619B962D173}" type="pres">
      <dgm:prSet presAssocID="{ACFB96F6-1856-4E14-B238-D6543D71E730}" presName="spacer" presStyleCnt="0"/>
      <dgm:spPr/>
    </dgm:pt>
    <dgm:pt modelId="{AF49C694-A0DA-460B-92B4-ED1FBB88CAE5}" type="pres">
      <dgm:prSet presAssocID="{2DFA8133-D2C5-4442-8BA3-81707E702F87}" presName="parentText" presStyleLbl="node1" presStyleIdx="4" presStyleCnt="8">
        <dgm:presLayoutVars>
          <dgm:chMax val="0"/>
          <dgm:bulletEnabled val="1"/>
        </dgm:presLayoutVars>
      </dgm:prSet>
      <dgm:spPr/>
    </dgm:pt>
    <dgm:pt modelId="{68C4A9C2-9A79-452C-A010-0E9E01039038}" type="pres">
      <dgm:prSet presAssocID="{04B6CCC4-374B-4E02-8E93-1BAFCB832DCE}" presName="spacer" presStyleCnt="0"/>
      <dgm:spPr/>
    </dgm:pt>
    <dgm:pt modelId="{8B8F5C26-B2F6-42DE-BDC8-874337C48289}" type="pres">
      <dgm:prSet presAssocID="{43690237-05F4-47CC-8034-3AC29D2B777C}" presName="parentText" presStyleLbl="node1" presStyleIdx="5" presStyleCnt="8">
        <dgm:presLayoutVars>
          <dgm:chMax val="0"/>
          <dgm:bulletEnabled val="1"/>
        </dgm:presLayoutVars>
      </dgm:prSet>
      <dgm:spPr/>
    </dgm:pt>
    <dgm:pt modelId="{4A2C84F6-5A98-4E54-A539-8C591CD03E72}" type="pres">
      <dgm:prSet presAssocID="{BC47C918-F4FC-4CD5-BB0E-21FBB446E228}" presName="spacer" presStyleCnt="0"/>
      <dgm:spPr/>
    </dgm:pt>
    <dgm:pt modelId="{FDBFE1CB-B4EE-4789-BDF4-25DFD7594914}" type="pres">
      <dgm:prSet presAssocID="{5443BFC6-79D2-4742-A324-EA19B97781FA}" presName="parentText" presStyleLbl="node1" presStyleIdx="6" presStyleCnt="8">
        <dgm:presLayoutVars>
          <dgm:chMax val="0"/>
          <dgm:bulletEnabled val="1"/>
        </dgm:presLayoutVars>
      </dgm:prSet>
      <dgm:spPr/>
    </dgm:pt>
    <dgm:pt modelId="{95AC39F3-2ACD-40E2-A5FA-802091205248}" type="pres">
      <dgm:prSet presAssocID="{AE9E81D0-3ED5-4B9B-A80C-405268E6AAF4}" presName="spacer" presStyleCnt="0"/>
      <dgm:spPr/>
    </dgm:pt>
    <dgm:pt modelId="{2FF9ED88-21F2-4E89-B44F-EB799AEAFFD0}" type="pres">
      <dgm:prSet presAssocID="{10BA89A3-7C36-4ED6-8776-06F423DCFB65}" presName="parentText" presStyleLbl="node1" presStyleIdx="7" presStyleCnt="8">
        <dgm:presLayoutVars>
          <dgm:chMax val="0"/>
          <dgm:bulletEnabled val="1"/>
        </dgm:presLayoutVars>
      </dgm:prSet>
      <dgm:spPr/>
    </dgm:pt>
  </dgm:ptLst>
  <dgm:cxnLst>
    <dgm:cxn modelId="{9AEFF319-5418-48DC-8E98-56D10BA0F26F}" type="presOf" srcId="{D6C9ACC0-96A8-4103-A603-EE14531A4BB7}" destId="{DE8B0E8E-0527-4A5D-8C00-CC1DF577DA65}" srcOrd="0" destOrd="0" presId="urn:microsoft.com/office/officeart/2005/8/layout/vList2"/>
    <dgm:cxn modelId="{1FE4321A-2E82-47A7-845C-39F5378A2005}" srcId="{6861EDCC-10E2-4D62-B9C8-48D6DCF5C48C}" destId="{2C58D90D-752E-416A-A3E6-44840305186C}" srcOrd="1" destOrd="0" parTransId="{37791AC5-7F34-471F-8002-55984950DFBD}" sibTransId="{BA8128CA-7F0B-4D29-A7E8-2A4D344017CD}"/>
    <dgm:cxn modelId="{3511751E-5F7C-4A45-8681-E553974AE30F}" srcId="{6861EDCC-10E2-4D62-B9C8-48D6DCF5C48C}" destId="{D6C9ACC0-96A8-4103-A603-EE14531A4BB7}" srcOrd="3" destOrd="0" parTransId="{C910AFD8-BEAD-461C-A1D4-C2E6ABE0816D}" sibTransId="{ACFB96F6-1856-4E14-B238-D6543D71E730}"/>
    <dgm:cxn modelId="{87B40920-682A-4645-8DBC-F5245EEDECA3}" srcId="{6861EDCC-10E2-4D62-B9C8-48D6DCF5C48C}" destId="{10BA89A3-7C36-4ED6-8776-06F423DCFB65}" srcOrd="7" destOrd="0" parTransId="{80350DE0-92B1-4D3F-8AB7-DB1BDB60E1CF}" sibTransId="{CB487806-949B-4DC9-A612-599D707447A8}"/>
    <dgm:cxn modelId="{61C5F836-DE3E-4572-A398-7A99912DAA36}" type="presOf" srcId="{25D373C9-4461-456D-879A-D95BE6656A17}" destId="{78077F75-D7EE-4470-AB22-3DB3C884310F}" srcOrd="0" destOrd="0" presId="urn:microsoft.com/office/officeart/2005/8/layout/vList2"/>
    <dgm:cxn modelId="{903FB67B-7C13-45BB-9221-2BC1E8F01762}" srcId="{6861EDCC-10E2-4D62-B9C8-48D6DCF5C48C}" destId="{37E0FECD-8E0D-4368-B67F-A4E5581B5ED0}" srcOrd="0" destOrd="0" parTransId="{3C44A0E4-9758-4D4D-A659-284874109C40}" sibTransId="{8F718BED-D344-4266-926A-0893C6495493}"/>
    <dgm:cxn modelId="{268F98A1-2AE6-48F2-85ED-94BA00539645}" srcId="{6861EDCC-10E2-4D62-B9C8-48D6DCF5C48C}" destId="{25D373C9-4461-456D-879A-D95BE6656A17}" srcOrd="2" destOrd="0" parTransId="{FF3F65AE-5060-4D0B-AB6C-C095B926B2F5}" sibTransId="{49D7FB6D-22A3-4EE2-ABF3-6FBB3DD1D7BF}"/>
    <dgm:cxn modelId="{A85DC0A6-A87F-4A04-B0DC-951BEE7FAF53}" type="presOf" srcId="{2C58D90D-752E-416A-A3E6-44840305186C}" destId="{6AF53E19-C34D-45D4-A6BE-F684D1770DD2}" srcOrd="0" destOrd="0" presId="urn:microsoft.com/office/officeart/2005/8/layout/vList2"/>
    <dgm:cxn modelId="{310059AC-6277-49CA-AEFC-5B33FF230FDD}" type="presOf" srcId="{2DFA8133-D2C5-4442-8BA3-81707E702F87}" destId="{AF49C694-A0DA-460B-92B4-ED1FBB88CAE5}" srcOrd="0" destOrd="0" presId="urn:microsoft.com/office/officeart/2005/8/layout/vList2"/>
    <dgm:cxn modelId="{811B1AB2-B988-4CF6-ADE0-E98E2BC8B537}" srcId="{6861EDCC-10E2-4D62-B9C8-48D6DCF5C48C}" destId="{2DFA8133-D2C5-4442-8BA3-81707E702F87}" srcOrd="4" destOrd="0" parTransId="{15C22E1E-CBF4-4FCC-8D30-C8585295EC1B}" sibTransId="{04B6CCC4-374B-4E02-8E93-1BAFCB832DCE}"/>
    <dgm:cxn modelId="{3CC52EB3-D5CD-4520-8F8E-E0249E4D9615}" type="presOf" srcId="{37E0FECD-8E0D-4368-B67F-A4E5581B5ED0}" destId="{FB524FE2-01AB-471F-ADB3-35717BDEFAC0}" srcOrd="0" destOrd="0" presId="urn:microsoft.com/office/officeart/2005/8/layout/vList2"/>
    <dgm:cxn modelId="{EEFA79B8-7F61-414B-B89D-E728AAD90FB7}" type="presOf" srcId="{5443BFC6-79D2-4742-A324-EA19B97781FA}" destId="{FDBFE1CB-B4EE-4789-BDF4-25DFD7594914}" srcOrd="0" destOrd="0" presId="urn:microsoft.com/office/officeart/2005/8/layout/vList2"/>
    <dgm:cxn modelId="{0C8428D2-496D-46C0-A578-4A7B64F0B20A}" type="presOf" srcId="{43690237-05F4-47CC-8034-3AC29D2B777C}" destId="{8B8F5C26-B2F6-42DE-BDC8-874337C48289}" srcOrd="0" destOrd="0" presId="urn:microsoft.com/office/officeart/2005/8/layout/vList2"/>
    <dgm:cxn modelId="{8BC203E7-CE27-4568-BD0E-4840244F07A4}" type="presOf" srcId="{6861EDCC-10E2-4D62-B9C8-48D6DCF5C48C}" destId="{48155F82-FA48-45FE-B4AC-8CC5A6CA2D45}" srcOrd="0" destOrd="0" presId="urn:microsoft.com/office/officeart/2005/8/layout/vList2"/>
    <dgm:cxn modelId="{05AF56ED-50DC-402F-95DE-666D5F28A3CE}" type="presOf" srcId="{10BA89A3-7C36-4ED6-8776-06F423DCFB65}" destId="{2FF9ED88-21F2-4E89-B44F-EB799AEAFFD0}" srcOrd="0" destOrd="0" presId="urn:microsoft.com/office/officeart/2005/8/layout/vList2"/>
    <dgm:cxn modelId="{0C27B4F2-96AB-48C5-917F-E5E028E09A77}" srcId="{6861EDCC-10E2-4D62-B9C8-48D6DCF5C48C}" destId="{5443BFC6-79D2-4742-A324-EA19B97781FA}" srcOrd="6" destOrd="0" parTransId="{2BD3D60D-AD3C-46C1-944E-F6FCD3065939}" sibTransId="{AE9E81D0-3ED5-4B9B-A80C-405268E6AAF4}"/>
    <dgm:cxn modelId="{BF297CFD-C998-4BA5-82B9-BBFD0112A8F7}" srcId="{6861EDCC-10E2-4D62-B9C8-48D6DCF5C48C}" destId="{43690237-05F4-47CC-8034-3AC29D2B777C}" srcOrd="5" destOrd="0" parTransId="{F9AAFD86-CF21-4EB9-8011-67BE28DA554E}" sibTransId="{BC47C918-F4FC-4CD5-BB0E-21FBB446E228}"/>
    <dgm:cxn modelId="{93CCA891-C47E-4ECF-9992-748BC51E81B1}" type="presParOf" srcId="{48155F82-FA48-45FE-B4AC-8CC5A6CA2D45}" destId="{FB524FE2-01AB-471F-ADB3-35717BDEFAC0}" srcOrd="0" destOrd="0" presId="urn:microsoft.com/office/officeart/2005/8/layout/vList2"/>
    <dgm:cxn modelId="{A6EFFD46-51B8-4B97-BFE7-9A4AD5F4C26E}" type="presParOf" srcId="{48155F82-FA48-45FE-B4AC-8CC5A6CA2D45}" destId="{0911AD05-B1C0-4F64-8C4A-FA74ED6A7C4E}" srcOrd="1" destOrd="0" presId="urn:microsoft.com/office/officeart/2005/8/layout/vList2"/>
    <dgm:cxn modelId="{66CACCAE-A290-44FE-925D-6F3DD66B76DF}" type="presParOf" srcId="{48155F82-FA48-45FE-B4AC-8CC5A6CA2D45}" destId="{6AF53E19-C34D-45D4-A6BE-F684D1770DD2}" srcOrd="2" destOrd="0" presId="urn:microsoft.com/office/officeart/2005/8/layout/vList2"/>
    <dgm:cxn modelId="{3031CB26-C01F-4EF6-862C-E8794B9D1500}" type="presParOf" srcId="{48155F82-FA48-45FE-B4AC-8CC5A6CA2D45}" destId="{1263A076-B79C-490E-AF94-D32EFC42EEF6}" srcOrd="3" destOrd="0" presId="urn:microsoft.com/office/officeart/2005/8/layout/vList2"/>
    <dgm:cxn modelId="{4D41D9F7-0A4E-4D44-B753-EEDCD90263D7}" type="presParOf" srcId="{48155F82-FA48-45FE-B4AC-8CC5A6CA2D45}" destId="{78077F75-D7EE-4470-AB22-3DB3C884310F}" srcOrd="4" destOrd="0" presId="urn:microsoft.com/office/officeart/2005/8/layout/vList2"/>
    <dgm:cxn modelId="{9245C51C-E4DE-4D88-97C8-C159FA54E1B9}" type="presParOf" srcId="{48155F82-FA48-45FE-B4AC-8CC5A6CA2D45}" destId="{77ACB7B1-23D1-4FB7-BC88-3E36C768D8E9}" srcOrd="5" destOrd="0" presId="urn:microsoft.com/office/officeart/2005/8/layout/vList2"/>
    <dgm:cxn modelId="{2992E481-C818-4C8A-9A43-D37082722731}" type="presParOf" srcId="{48155F82-FA48-45FE-B4AC-8CC5A6CA2D45}" destId="{DE8B0E8E-0527-4A5D-8C00-CC1DF577DA65}" srcOrd="6" destOrd="0" presId="urn:microsoft.com/office/officeart/2005/8/layout/vList2"/>
    <dgm:cxn modelId="{A1BBDDB3-22B9-407F-9E36-19BF5A1EB6AA}" type="presParOf" srcId="{48155F82-FA48-45FE-B4AC-8CC5A6CA2D45}" destId="{EBAAA2B6-350F-4691-97A7-3619B962D173}" srcOrd="7" destOrd="0" presId="urn:microsoft.com/office/officeart/2005/8/layout/vList2"/>
    <dgm:cxn modelId="{009DC86D-8C2D-4A33-AF2E-E2ADDF8E0945}" type="presParOf" srcId="{48155F82-FA48-45FE-B4AC-8CC5A6CA2D45}" destId="{AF49C694-A0DA-460B-92B4-ED1FBB88CAE5}" srcOrd="8" destOrd="0" presId="urn:microsoft.com/office/officeart/2005/8/layout/vList2"/>
    <dgm:cxn modelId="{993FE843-82C8-4674-99C4-BF6CC03748B2}" type="presParOf" srcId="{48155F82-FA48-45FE-B4AC-8CC5A6CA2D45}" destId="{68C4A9C2-9A79-452C-A010-0E9E01039038}" srcOrd="9" destOrd="0" presId="urn:microsoft.com/office/officeart/2005/8/layout/vList2"/>
    <dgm:cxn modelId="{C2F3053F-C7A7-4251-A778-A19CB803B659}" type="presParOf" srcId="{48155F82-FA48-45FE-B4AC-8CC5A6CA2D45}" destId="{8B8F5C26-B2F6-42DE-BDC8-874337C48289}" srcOrd="10" destOrd="0" presId="urn:microsoft.com/office/officeart/2005/8/layout/vList2"/>
    <dgm:cxn modelId="{9420C655-36C4-42BA-B244-053B2F20A5DF}" type="presParOf" srcId="{48155F82-FA48-45FE-B4AC-8CC5A6CA2D45}" destId="{4A2C84F6-5A98-4E54-A539-8C591CD03E72}" srcOrd="11" destOrd="0" presId="urn:microsoft.com/office/officeart/2005/8/layout/vList2"/>
    <dgm:cxn modelId="{ACBC759F-B5F3-4C6A-AA66-CA6E4909D9F8}" type="presParOf" srcId="{48155F82-FA48-45FE-B4AC-8CC5A6CA2D45}" destId="{FDBFE1CB-B4EE-4789-BDF4-25DFD7594914}" srcOrd="12" destOrd="0" presId="urn:microsoft.com/office/officeart/2005/8/layout/vList2"/>
    <dgm:cxn modelId="{11D96281-6555-4441-A783-4C1912F2B27E}" type="presParOf" srcId="{48155F82-FA48-45FE-B4AC-8CC5A6CA2D45}" destId="{95AC39F3-2ACD-40E2-A5FA-802091205248}" srcOrd="13" destOrd="0" presId="urn:microsoft.com/office/officeart/2005/8/layout/vList2"/>
    <dgm:cxn modelId="{AC244205-1603-4D51-BD32-5B3D692B09F2}" type="presParOf" srcId="{48155F82-FA48-45FE-B4AC-8CC5A6CA2D45}" destId="{2FF9ED88-21F2-4E89-B44F-EB799AEAFFD0}" srcOrd="1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2024D88-EC9E-4879-878E-27EF4DD7DD4A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F72750FB-EF7E-4ADE-83F3-44CBBFBBFF6C}">
      <dgm:prSet/>
      <dgm:spPr/>
      <dgm:t>
        <a:bodyPr/>
        <a:lstStyle/>
        <a:p>
          <a:pPr rtl="0"/>
          <a:r>
            <a:rPr lang="en-US">
              <a:latin typeface="Calibri Light" panose="020F0302020204030204"/>
            </a:rPr>
            <a:t>$</a:t>
          </a:r>
          <a:r>
            <a:rPr lang="en-US"/>
            <a:t>50, 000 </a:t>
          </a:r>
          <a:r>
            <a:rPr lang="en-US">
              <a:latin typeface="Calibri Light" panose="020F0302020204030204"/>
            </a:rPr>
            <a:t>for grants</a:t>
          </a:r>
          <a:endParaRPr lang="en-US"/>
        </a:p>
      </dgm:t>
    </dgm:pt>
    <dgm:pt modelId="{7CDAF4F7-6E3C-4BAE-AE7E-8B9F4BB6AE69}" type="parTrans" cxnId="{C652CB64-A166-478B-9574-4F4839C9B451}">
      <dgm:prSet/>
      <dgm:spPr/>
      <dgm:t>
        <a:bodyPr/>
        <a:lstStyle/>
        <a:p>
          <a:endParaRPr lang="en-US"/>
        </a:p>
      </dgm:t>
    </dgm:pt>
    <dgm:pt modelId="{9531A001-F05F-46BF-8D8E-E927162563F3}" type="sibTrans" cxnId="{C652CB64-A166-478B-9574-4F4839C9B451}">
      <dgm:prSet/>
      <dgm:spPr/>
      <dgm:t>
        <a:bodyPr/>
        <a:lstStyle/>
        <a:p>
          <a:endParaRPr lang="en-US"/>
        </a:p>
      </dgm:t>
    </dgm:pt>
    <dgm:pt modelId="{2CB7FF56-4268-4C19-9D5F-85ABE06FDC03}">
      <dgm:prSet/>
      <dgm:spPr/>
      <dgm:t>
        <a:bodyPr/>
        <a:lstStyle/>
        <a:p>
          <a:r>
            <a:rPr lang="en-US"/>
            <a:t>Deadline to Apply November 1</a:t>
          </a:r>
          <a:r>
            <a:rPr lang="en-US" baseline="30000"/>
            <a:t>st</a:t>
          </a:r>
          <a:r>
            <a:rPr lang="en-US"/>
            <a:t>, 2019</a:t>
          </a:r>
        </a:p>
      </dgm:t>
    </dgm:pt>
    <dgm:pt modelId="{37E11568-6AA7-4316-B09A-97DB16DED07E}" type="parTrans" cxnId="{E1ED9948-8A33-4CD8-81D8-1BBEBF23231C}">
      <dgm:prSet/>
      <dgm:spPr/>
      <dgm:t>
        <a:bodyPr/>
        <a:lstStyle/>
        <a:p>
          <a:endParaRPr lang="en-US"/>
        </a:p>
      </dgm:t>
    </dgm:pt>
    <dgm:pt modelId="{03F84F7A-52E8-47F8-8914-05A0B3E990B3}" type="sibTrans" cxnId="{E1ED9948-8A33-4CD8-81D8-1BBEBF23231C}">
      <dgm:prSet/>
      <dgm:spPr/>
      <dgm:t>
        <a:bodyPr/>
        <a:lstStyle/>
        <a:p>
          <a:endParaRPr lang="en-US"/>
        </a:p>
      </dgm:t>
    </dgm:pt>
    <dgm:pt modelId="{57825A48-2B4B-49D3-A349-577C5D27FE0F}">
      <dgm:prSet/>
      <dgm:spPr/>
      <dgm:t>
        <a:bodyPr/>
        <a:lstStyle/>
        <a:p>
          <a:r>
            <a:rPr lang="en-US"/>
            <a:t>PLCs are encouraged to collaborate</a:t>
          </a:r>
        </a:p>
      </dgm:t>
    </dgm:pt>
    <dgm:pt modelId="{7EAA02CD-0330-4D80-AF8D-CCA7B2C7A395}" type="parTrans" cxnId="{8B778352-4FC8-4E2B-B8A4-59460CB544D8}">
      <dgm:prSet/>
      <dgm:spPr/>
      <dgm:t>
        <a:bodyPr/>
        <a:lstStyle/>
        <a:p>
          <a:endParaRPr lang="en-US"/>
        </a:p>
      </dgm:t>
    </dgm:pt>
    <dgm:pt modelId="{6F5DCB31-03C8-49F2-B4D8-71B140C1AEA0}" type="sibTrans" cxnId="{8B778352-4FC8-4E2B-B8A4-59460CB544D8}">
      <dgm:prSet/>
      <dgm:spPr/>
      <dgm:t>
        <a:bodyPr/>
        <a:lstStyle/>
        <a:p>
          <a:endParaRPr lang="en-US"/>
        </a:p>
      </dgm:t>
    </dgm:pt>
    <dgm:pt modelId="{E2AC86F0-2256-4564-B4FD-69D0CCB13154}">
      <dgm:prSet/>
      <dgm:spPr/>
      <dgm:t>
        <a:bodyPr/>
        <a:lstStyle/>
        <a:p>
          <a:r>
            <a:rPr lang="en-US"/>
            <a:t>Grants awarded based on rubric score</a:t>
          </a:r>
        </a:p>
      </dgm:t>
    </dgm:pt>
    <dgm:pt modelId="{5882F861-A494-44B7-BE6A-3375397C7B49}" type="parTrans" cxnId="{64CE1F0B-1CFC-47CC-AE67-A7779AA57D4B}">
      <dgm:prSet/>
      <dgm:spPr/>
      <dgm:t>
        <a:bodyPr/>
        <a:lstStyle/>
        <a:p>
          <a:endParaRPr lang="en-US"/>
        </a:p>
      </dgm:t>
    </dgm:pt>
    <dgm:pt modelId="{94D65131-2E6A-4501-B618-80B067B11B2D}" type="sibTrans" cxnId="{64CE1F0B-1CFC-47CC-AE67-A7779AA57D4B}">
      <dgm:prSet/>
      <dgm:spPr/>
      <dgm:t>
        <a:bodyPr/>
        <a:lstStyle/>
        <a:p>
          <a:endParaRPr lang="en-US"/>
        </a:p>
      </dgm:t>
    </dgm:pt>
    <dgm:pt modelId="{7479FD80-ABCB-4148-8057-FDF87CC41326}">
      <dgm:prSet/>
      <dgm:spPr/>
      <dgm:t>
        <a:bodyPr/>
        <a:lstStyle/>
        <a:p>
          <a:r>
            <a:rPr lang="en-US"/>
            <a:t>Post grant survey</a:t>
          </a:r>
        </a:p>
      </dgm:t>
    </dgm:pt>
    <dgm:pt modelId="{8BADB602-73AF-4A49-9FAB-6DECD90400BE}" type="parTrans" cxnId="{A923AAA1-54E0-4DA2-92C9-ECE040791177}">
      <dgm:prSet/>
      <dgm:spPr/>
      <dgm:t>
        <a:bodyPr/>
        <a:lstStyle/>
        <a:p>
          <a:endParaRPr lang="en-US"/>
        </a:p>
      </dgm:t>
    </dgm:pt>
    <dgm:pt modelId="{177B9395-3637-4DBC-A97B-84A964B40A82}" type="sibTrans" cxnId="{A923AAA1-54E0-4DA2-92C9-ECE040791177}">
      <dgm:prSet/>
      <dgm:spPr/>
      <dgm:t>
        <a:bodyPr/>
        <a:lstStyle/>
        <a:p>
          <a:endParaRPr lang="en-US"/>
        </a:p>
      </dgm:t>
    </dgm:pt>
    <dgm:pt modelId="{4E416348-5077-4CF1-84E9-696C3B3D24B0}">
      <dgm:prSet/>
      <dgm:spPr/>
      <dgm:t>
        <a:bodyPr/>
        <a:lstStyle/>
        <a:p>
          <a:r>
            <a:rPr lang="en-US"/>
            <a:t>New- Student and Teacher Testimonials </a:t>
          </a:r>
        </a:p>
      </dgm:t>
    </dgm:pt>
    <dgm:pt modelId="{05C134DC-585C-4D84-97DC-79881F96A0DE}" type="parTrans" cxnId="{6CE2FD14-625E-4C44-9480-97EEF93AE46E}">
      <dgm:prSet/>
      <dgm:spPr/>
      <dgm:t>
        <a:bodyPr/>
        <a:lstStyle/>
        <a:p>
          <a:endParaRPr lang="en-US"/>
        </a:p>
      </dgm:t>
    </dgm:pt>
    <dgm:pt modelId="{66C3C5DE-D9D6-4414-A24D-41C3F824B986}" type="sibTrans" cxnId="{6CE2FD14-625E-4C44-9480-97EEF93AE46E}">
      <dgm:prSet/>
      <dgm:spPr/>
      <dgm:t>
        <a:bodyPr/>
        <a:lstStyle/>
        <a:p>
          <a:endParaRPr lang="en-US"/>
        </a:p>
      </dgm:t>
    </dgm:pt>
    <dgm:pt modelId="{9C73A835-D389-493D-B9EE-0201BFBC6C20}" type="pres">
      <dgm:prSet presAssocID="{F2024D88-EC9E-4879-878E-27EF4DD7DD4A}" presName="linear" presStyleCnt="0">
        <dgm:presLayoutVars>
          <dgm:animLvl val="lvl"/>
          <dgm:resizeHandles val="exact"/>
        </dgm:presLayoutVars>
      </dgm:prSet>
      <dgm:spPr/>
    </dgm:pt>
    <dgm:pt modelId="{AD637D9F-A79F-42E0-B151-288E6F5C3816}" type="pres">
      <dgm:prSet presAssocID="{F72750FB-EF7E-4ADE-83F3-44CBBFBBFF6C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BBB7293D-18A8-4E74-B3D7-3AE44F561881}" type="pres">
      <dgm:prSet presAssocID="{9531A001-F05F-46BF-8D8E-E927162563F3}" presName="spacer" presStyleCnt="0"/>
      <dgm:spPr/>
    </dgm:pt>
    <dgm:pt modelId="{22A2D437-B810-4DAB-ABCD-208A26ED6658}" type="pres">
      <dgm:prSet presAssocID="{2CB7FF56-4268-4C19-9D5F-85ABE06FDC03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629BF80D-BD08-42D3-9DB4-E800D7FC8EBC}" type="pres">
      <dgm:prSet presAssocID="{03F84F7A-52E8-47F8-8914-05A0B3E990B3}" presName="spacer" presStyleCnt="0"/>
      <dgm:spPr/>
    </dgm:pt>
    <dgm:pt modelId="{73343271-9D48-4D93-84BD-A77162F9F317}" type="pres">
      <dgm:prSet presAssocID="{57825A48-2B4B-49D3-A349-577C5D27FE0F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DA40EEE7-72FA-4B96-82A7-7E64D9EC439C}" type="pres">
      <dgm:prSet presAssocID="{6F5DCB31-03C8-49F2-B4D8-71B140C1AEA0}" presName="spacer" presStyleCnt="0"/>
      <dgm:spPr/>
    </dgm:pt>
    <dgm:pt modelId="{4A30156B-C1DE-4366-82E6-FEF29313FFDA}" type="pres">
      <dgm:prSet presAssocID="{E2AC86F0-2256-4564-B4FD-69D0CCB13154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99A7124A-D59C-4BDB-83D8-402D3EAD7021}" type="pres">
      <dgm:prSet presAssocID="{94D65131-2E6A-4501-B618-80B067B11B2D}" presName="spacer" presStyleCnt="0"/>
      <dgm:spPr/>
    </dgm:pt>
    <dgm:pt modelId="{DCE72523-B423-4296-BBBD-7200DFB9906E}" type="pres">
      <dgm:prSet presAssocID="{7479FD80-ABCB-4148-8057-FDF87CC41326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5A5E7E16-7FFD-4412-9B04-113046DD67E3}" type="pres">
      <dgm:prSet presAssocID="{177B9395-3637-4DBC-A97B-84A964B40A82}" presName="spacer" presStyleCnt="0"/>
      <dgm:spPr/>
    </dgm:pt>
    <dgm:pt modelId="{EA176980-04EC-4846-820A-A0030A39997E}" type="pres">
      <dgm:prSet presAssocID="{4E416348-5077-4CF1-84E9-696C3B3D24B0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64CE1F0B-1CFC-47CC-AE67-A7779AA57D4B}" srcId="{F2024D88-EC9E-4879-878E-27EF4DD7DD4A}" destId="{E2AC86F0-2256-4564-B4FD-69D0CCB13154}" srcOrd="3" destOrd="0" parTransId="{5882F861-A494-44B7-BE6A-3375397C7B49}" sibTransId="{94D65131-2E6A-4501-B618-80B067B11B2D}"/>
    <dgm:cxn modelId="{6CE2FD14-625E-4C44-9480-97EEF93AE46E}" srcId="{F2024D88-EC9E-4879-878E-27EF4DD7DD4A}" destId="{4E416348-5077-4CF1-84E9-696C3B3D24B0}" srcOrd="5" destOrd="0" parTransId="{05C134DC-585C-4D84-97DC-79881F96A0DE}" sibTransId="{66C3C5DE-D9D6-4414-A24D-41C3F824B986}"/>
    <dgm:cxn modelId="{F871B53C-C8F6-4B2F-BDFB-803158B09F55}" type="presOf" srcId="{7479FD80-ABCB-4148-8057-FDF87CC41326}" destId="{DCE72523-B423-4296-BBBD-7200DFB9906E}" srcOrd="0" destOrd="0" presId="urn:microsoft.com/office/officeart/2005/8/layout/vList2"/>
    <dgm:cxn modelId="{C652CB64-A166-478B-9574-4F4839C9B451}" srcId="{F2024D88-EC9E-4879-878E-27EF4DD7DD4A}" destId="{F72750FB-EF7E-4ADE-83F3-44CBBFBBFF6C}" srcOrd="0" destOrd="0" parTransId="{7CDAF4F7-6E3C-4BAE-AE7E-8B9F4BB6AE69}" sibTransId="{9531A001-F05F-46BF-8D8E-E927162563F3}"/>
    <dgm:cxn modelId="{E1ED9948-8A33-4CD8-81D8-1BBEBF23231C}" srcId="{F2024D88-EC9E-4879-878E-27EF4DD7DD4A}" destId="{2CB7FF56-4268-4C19-9D5F-85ABE06FDC03}" srcOrd="1" destOrd="0" parTransId="{37E11568-6AA7-4316-B09A-97DB16DED07E}" sibTransId="{03F84F7A-52E8-47F8-8914-05A0B3E990B3}"/>
    <dgm:cxn modelId="{8511DB49-8815-4657-929F-DB9F6837A5B2}" type="presOf" srcId="{E2AC86F0-2256-4564-B4FD-69D0CCB13154}" destId="{4A30156B-C1DE-4366-82E6-FEF29313FFDA}" srcOrd="0" destOrd="0" presId="urn:microsoft.com/office/officeart/2005/8/layout/vList2"/>
    <dgm:cxn modelId="{08477D4C-699B-470C-91CC-D3FBC1F2AD1C}" type="presOf" srcId="{4E416348-5077-4CF1-84E9-696C3B3D24B0}" destId="{EA176980-04EC-4846-820A-A0030A39997E}" srcOrd="0" destOrd="0" presId="urn:microsoft.com/office/officeart/2005/8/layout/vList2"/>
    <dgm:cxn modelId="{8B778352-4FC8-4E2B-B8A4-59460CB544D8}" srcId="{F2024D88-EC9E-4879-878E-27EF4DD7DD4A}" destId="{57825A48-2B4B-49D3-A349-577C5D27FE0F}" srcOrd="2" destOrd="0" parTransId="{7EAA02CD-0330-4D80-AF8D-CCA7B2C7A395}" sibTransId="{6F5DCB31-03C8-49F2-B4D8-71B140C1AEA0}"/>
    <dgm:cxn modelId="{349F988E-A216-444C-871E-600F9A0DB008}" type="presOf" srcId="{F2024D88-EC9E-4879-878E-27EF4DD7DD4A}" destId="{9C73A835-D389-493D-B9EE-0201BFBC6C20}" srcOrd="0" destOrd="0" presId="urn:microsoft.com/office/officeart/2005/8/layout/vList2"/>
    <dgm:cxn modelId="{A923AAA1-54E0-4DA2-92C9-ECE040791177}" srcId="{F2024D88-EC9E-4879-878E-27EF4DD7DD4A}" destId="{7479FD80-ABCB-4148-8057-FDF87CC41326}" srcOrd="4" destOrd="0" parTransId="{8BADB602-73AF-4A49-9FAB-6DECD90400BE}" sibTransId="{177B9395-3637-4DBC-A97B-84A964B40A82}"/>
    <dgm:cxn modelId="{FA357AD5-1D0F-440B-846D-586F020B269A}" type="presOf" srcId="{57825A48-2B4B-49D3-A349-577C5D27FE0F}" destId="{73343271-9D48-4D93-84BD-A77162F9F317}" srcOrd="0" destOrd="0" presId="urn:microsoft.com/office/officeart/2005/8/layout/vList2"/>
    <dgm:cxn modelId="{E6EC8FE7-5A01-4027-9ED1-70F853809E11}" type="presOf" srcId="{2CB7FF56-4268-4C19-9D5F-85ABE06FDC03}" destId="{22A2D437-B810-4DAB-ABCD-208A26ED6658}" srcOrd="0" destOrd="0" presId="urn:microsoft.com/office/officeart/2005/8/layout/vList2"/>
    <dgm:cxn modelId="{ED774AFD-ECFB-476D-A6B9-83D51CAE71FC}" type="presOf" srcId="{F72750FB-EF7E-4ADE-83F3-44CBBFBBFF6C}" destId="{AD637D9F-A79F-42E0-B151-288E6F5C3816}" srcOrd="0" destOrd="0" presId="urn:microsoft.com/office/officeart/2005/8/layout/vList2"/>
    <dgm:cxn modelId="{10A7AF12-7318-4B2A-9F62-22E959F3DDBB}" type="presParOf" srcId="{9C73A835-D389-493D-B9EE-0201BFBC6C20}" destId="{AD637D9F-A79F-42E0-B151-288E6F5C3816}" srcOrd="0" destOrd="0" presId="urn:microsoft.com/office/officeart/2005/8/layout/vList2"/>
    <dgm:cxn modelId="{A4D94ABB-82AA-4E30-8D18-AF56DAC8C55B}" type="presParOf" srcId="{9C73A835-D389-493D-B9EE-0201BFBC6C20}" destId="{BBB7293D-18A8-4E74-B3D7-3AE44F561881}" srcOrd="1" destOrd="0" presId="urn:microsoft.com/office/officeart/2005/8/layout/vList2"/>
    <dgm:cxn modelId="{4096E4CF-B41B-40FB-A6C0-A3F73D0913B5}" type="presParOf" srcId="{9C73A835-D389-493D-B9EE-0201BFBC6C20}" destId="{22A2D437-B810-4DAB-ABCD-208A26ED6658}" srcOrd="2" destOrd="0" presId="urn:microsoft.com/office/officeart/2005/8/layout/vList2"/>
    <dgm:cxn modelId="{93416BBA-6470-458D-8B4B-98F5B1AC61CC}" type="presParOf" srcId="{9C73A835-D389-493D-B9EE-0201BFBC6C20}" destId="{629BF80D-BD08-42D3-9DB4-E800D7FC8EBC}" srcOrd="3" destOrd="0" presId="urn:microsoft.com/office/officeart/2005/8/layout/vList2"/>
    <dgm:cxn modelId="{40D947C3-CE6F-4230-A99F-E2E8A50ED8C5}" type="presParOf" srcId="{9C73A835-D389-493D-B9EE-0201BFBC6C20}" destId="{73343271-9D48-4D93-84BD-A77162F9F317}" srcOrd="4" destOrd="0" presId="urn:microsoft.com/office/officeart/2005/8/layout/vList2"/>
    <dgm:cxn modelId="{ACC63932-3196-4D67-8E78-72873F22C5B7}" type="presParOf" srcId="{9C73A835-D389-493D-B9EE-0201BFBC6C20}" destId="{DA40EEE7-72FA-4B96-82A7-7E64D9EC439C}" srcOrd="5" destOrd="0" presId="urn:microsoft.com/office/officeart/2005/8/layout/vList2"/>
    <dgm:cxn modelId="{323AA7EB-AD00-4276-8181-F01CDB6805EF}" type="presParOf" srcId="{9C73A835-D389-493D-B9EE-0201BFBC6C20}" destId="{4A30156B-C1DE-4366-82E6-FEF29313FFDA}" srcOrd="6" destOrd="0" presId="urn:microsoft.com/office/officeart/2005/8/layout/vList2"/>
    <dgm:cxn modelId="{D5CAEB58-43AC-48C4-9473-9C8D3CD3D463}" type="presParOf" srcId="{9C73A835-D389-493D-B9EE-0201BFBC6C20}" destId="{99A7124A-D59C-4BDB-83D8-402D3EAD7021}" srcOrd="7" destOrd="0" presId="urn:microsoft.com/office/officeart/2005/8/layout/vList2"/>
    <dgm:cxn modelId="{6A540EFF-5348-436B-8AB3-B348CD188D94}" type="presParOf" srcId="{9C73A835-D389-493D-B9EE-0201BFBC6C20}" destId="{DCE72523-B423-4296-BBBD-7200DFB9906E}" srcOrd="8" destOrd="0" presId="urn:microsoft.com/office/officeart/2005/8/layout/vList2"/>
    <dgm:cxn modelId="{6CA0210D-B60C-4961-AEDD-76B557D29D2D}" type="presParOf" srcId="{9C73A835-D389-493D-B9EE-0201BFBC6C20}" destId="{5A5E7E16-7FFD-4412-9B04-113046DD67E3}" srcOrd="9" destOrd="0" presId="urn:microsoft.com/office/officeart/2005/8/layout/vList2"/>
    <dgm:cxn modelId="{F6BEA4FE-9171-421C-AB4C-A45BF89BD65C}" type="presParOf" srcId="{9C73A835-D389-493D-B9EE-0201BFBC6C20}" destId="{EA176980-04EC-4846-820A-A0030A39997E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D46FDA7-5591-4438-9BFE-7CA9C02A6FDE}" type="doc">
      <dgm:prSet loTypeId="urn:microsoft.com/office/officeart/2005/8/layout/default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09D1F8BA-542A-4847-BBF9-EB77A403D4CC}">
      <dgm:prSet/>
      <dgm:spPr/>
      <dgm:t>
        <a:bodyPr/>
        <a:lstStyle/>
        <a:p>
          <a:r>
            <a:rPr lang="en-US"/>
            <a:t>Worked with 21 Teacher Teams</a:t>
          </a:r>
        </a:p>
      </dgm:t>
    </dgm:pt>
    <dgm:pt modelId="{D55801B7-D1F9-464F-8556-F3B1D0BFEDC1}" type="parTrans" cxnId="{3EC2198D-236E-40A6-9EC8-DA8DDB1CA9B3}">
      <dgm:prSet/>
      <dgm:spPr/>
      <dgm:t>
        <a:bodyPr/>
        <a:lstStyle/>
        <a:p>
          <a:endParaRPr lang="en-US"/>
        </a:p>
      </dgm:t>
    </dgm:pt>
    <dgm:pt modelId="{2F0133D5-FDE0-4FFB-9367-ECED002243D7}" type="sibTrans" cxnId="{3EC2198D-236E-40A6-9EC8-DA8DDB1CA9B3}">
      <dgm:prSet/>
      <dgm:spPr/>
      <dgm:t>
        <a:bodyPr/>
        <a:lstStyle/>
        <a:p>
          <a:endParaRPr lang="en-US"/>
        </a:p>
      </dgm:t>
    </dgm:pt>
    <dgm:pt modelId="{E5D286DC-97D3-4374-AF57-E0DA3503F51D}">
      <dgm:prSet/>
      <dgm:spPr/>
      <dgm:t>
        <a:bodyPr/>
        <a:lstStyle/>
        <a:p>
          <a:r>
            <a:rPr lang="en-US"/>
            <a:t>Met with 7 Outside Partners</a:t>
          </a:r>
        </a:p>
      </dgm:t>
    </dgm:pt>
    <dgm:pt modelId="{88834C41-9E01-4116-B72A-D333785F298B}" type="parTrans" cxnId="{7CC52B2D-8D55-4E42-B9FE-274A7C723358}">
      <dgm:prSet/>
      <dgm:spPr/>
      <dgm:t>
        <a:bodyPr/>
        <a:lstStyle/>
        <a:p>
          <a:endParaRPr lang="en-US"/>
        </a:p>
      </dgm:t>
    </dgm:pt>
    <dgm:pt modelId="{80C9FE33-9BDD-4DB9-A081-F4CB6F08A202}" type="sibTrans" cxnId="{7CC52B2D-8D55-4E42-B9FE-274A7C723358}">
      <dgm:prSet/>
      <dgm:spPr/>
      <dgm:t>
        <a:bodyPr/>
        <a:lstStyle/>
        <a:p>
          <a:endParaRPr lang="en-US"/>
        </a:p>
      </dgm:t>
    </dgm:pt>
    <dgm:pt modelId="{4B50CA5C-AC54-4D87-A8BA-A4DABED01601}">
      <dgm:prSet/>
      <dgm:spPr/>
      <dgm:t>
        <a:bodyPr/>
        <a:lstStyle/>
        <a:p>
          <a:r>
            <a:rPr lang="en-US"/>
            <a:t>Attended Professional Learning</a:t>
          </a:r>
        </a:p>
      </dgm:t>
    </dgm:pt>
    <dgm:pt modelId="{12D16166-4EAA-44E9-8CE1-0C500A3ADE43}" type="parTrans" cxnId="{BE6EB44D-DB04-4BF1-A3A4-D0A2B646CC75}">
      <dgm:prSet/>
      <dgm:spPr/>
      <dgm:t>
        <a:bodyPr/>
        <a:lstStyle/>
        <a:p>
          <a:endParaRPr lang="en-US"/>
        </a:p>
      </dgm:t>
    </dgm:pt>
    <dgm:pt modelId="{AD380B6B-6E73-4B34-B902-E90687436949}" type="sibTrans" cxnId="{BE6EB44D-DB04-4BF1-A3A4-D0A2B646CC75}">
      <dgm:prSet/>
      <dgm:spPr/>
      <dgm:t>
        <a:bodyPr/>
        <a:lstStyle/>
        <a:p>
          <a:endParaRPr lang="en-US"/>
        </a:p>
      </dgm:t>
    </dgm:pt>
    <dgm:pt modelId="{C402D646-D066-4A70-88BD-CC878F5BD221}" type="pres">
      <dgm:prSet presAssocID="{3D46FDA7-5591-4438-9BFE-7CA9C02A6FDE}" presName="diagram" presStyleCnt="0">
        <dgm:presLayoutVars>
          <dgm:dir/>
          <dgm:resizeHandles val="exact"/>
        </dgm:presLayoutVars>
      </dgm:prSet>
      <dgm:spPr/>
    </dgm:pt>
    <dgm:pt modelId="{2BB211EE-BD6C-4000-8F19-30F0A5FE424A}" type="pres">
      <dgm:prSet presAssocID="{09D1F8BA-542A-4847-BBF9-EB77A403D4CC}" presName="node" presStyleLbl="node1" presStyleIdx="0" presStyleCnt="3">
        <dgm:presLayoutVars>
          <dgm:bulletEnabled val="1"/>
        </dgm:presLayoutVars>
      </dgm:prSet>
      <dgm:spPr/>
    </dgm:pt>
    <dgm:pt modelId="{A9070971-5546-449B-9E9D-9B7C10DB9DBF}" type="pres">
      <dgm:prSet presAssocID="{2F0133D5-FDE0-4FFB-9367-ECED002243D7}" presName="sibTrans" presStyleCnt="0"/>
      <dgm:spPr/>
    </dgm:pt>
    <dgm:pt modelId="{F5C3786B-D7EA-446D-9F41-3F270BCAFDC4}" type="pres">
      <dgm:prSet presAssocID="{E5D286DC-97D3-4374-AF57-E0DA3503F51D}" presName="node" presStyleLbl="node1" presStyleIdx="1" presStyleCnt="3">
        <dgm:presLayoutVars>
          <dgm:bulletEnabled val="1"/>
        </dgm:presLayoutVars>
      </dgm:prSet>
      <dgm:spPr/>
    </dgm:pt>
    <dgm:pt modelId="{CA3C3A4A-332A-48EC-BC3F-16D07248DC57}" type="pres">
      <dgm:prSet presAssocID="{80C9FE33-9BDD-4DB9-A081-F4CB6F08A202}" presName="sibTrans" presStyleCnt="0"/>
      <dgm:spPr/>
    </dgm:pt>
    <dgm:pt modelId="{9FEDA7A8-1E2A-48A8-AE81-EA8BD2B38E2B}" type="pres">
      <dgm:prSet presAssocID="{4B50CA5C-AC54-4D87-A8BA-A4DABED01601}" presName="node" presStyleLbl="node1" presStyleIdx="2" presStyleCnt="3">
        <dgm:presLayoutVars>
          <dgm:bulletEnabled val="1"/>
        </dgm:presLayoutVars>
      </dgm:prSet>
      <dgm:spPr/>
    </dgm:pt>
  </dgm:ptLst>
  <dgm:cxnLst>
    <dgm:cxn modelId="{7CC52B2D-8D55-4E42-B9FE-274A7C723358}" srcId="{3D46FDA7-5591-4438-9BFE-7CA9C02A6FDE}" destId="{E5D286DC-97D3-4374-AF57-E0DA3503F51D}" srcOrd="1" destOrd="0" parTransId="{88834C41-9E01-4116-B72A-D333785F298B}" sibTransId="{80C9FE33-9BDD-4DB9-A081-F4CB6F08A202}"/>
    <dgm:cxn modelId="{BE6EB44D-DB04-4BF1-A3A4-D0A2B646CC75}" srcId="{3D46FDA7-5591-4438-9BFE-7CA9C02A6FDE}" destId="{4B50CA5C-AC54-4D87-A8BA-A4DABED01601}" srcOrd="2" destOrd="0" parTransId="{12D16166-4EAA-44E9-8CE1-0C500A3ADE43}" sibTransId="{AD380B6B-6E73-4B34-B902-E90687436949}"/>
    <dgm:cxn modelId="{3EC2198D-236E-40A6-9EC8-DA8DDB1CA9B3}" srcId="{3D46FDA7-5591-4438-9BFE-7CA9C02A6FDE}" destId="{09D1F8BA-542A-4847-BBF9-EB77A403D4CC}" srcOrd="0" destOrd="0" parTransId="{D55801B7-D1F9-464F-8556-F3B1D0BFEDC1}" sibTransId="{2F0133D5-FDE0-4FFB-9367-ECED002243D7}"/>
    <dgm:cxn modelId="{D57D938F-840E-44D9-9D52-94D2E3C5EC47}" type="presOf" srcId="{09D1F8BA-542A-4847-BBF9-EB77A403D4CC}" destId="{2BB211EE-BD6C-4000-8F19-30F0A5FE424A}" srcOrd="0" destOrd="0" presId="urn:microsoft.com/office/officeart/2005/8/layout/default"/>
    <dgm:cxn modelId="{B4AB73A1-CBB4-4701-9E0B-4AD4E1863569}" type="presOf" srcId="{E5D286DC-97D3-4374-AF57-E0DA3503F51D}" destId="{F5C3786B-D7EA-446D-9F41-3F270BCAFDC4}" srcOrd="0" destOrd="0" presId="urn:microsoft.com/office/officeart/2005/8/layout/default"/>
    <dgm:cxn modelId="{215DD0CB-1E28-4E5C-98E2-E688E873DB4B}" type="presOf" srcId="{4B50CA5C-AC54-4D87-A8BA-A4DABED01601}" destId="{9FEDA7A8-1E2A-48A8-AE81-EA8BD2B38E2B}" srcOrd="0" destOrd="0" presId="urn:microsoft.com/office/officeart/2005/8/layout/default"/>
    <dgm:cxn modelId="{4CD65EF4-2507-4E85-AA10-5B961DCB292D}" type="presOf" srcId="{3D46FDA7-5591-4438-9BFE-7CA9C02A6FDE}" destId="{C402D646-D066-4A70-88BD-CC878F5BD221}" srcOrd="0" destOrd="0" presId="urn:microsoft.com/office/officeart/2005/8/layout/default"/>
    <dgm:cxn modelId="{8A5D4E66-D6AB-41DB-B0F0-6246D66F7BA1}" type="presParOf" srcId="{C402D646-D066-4A70-88BD-CC878F5BD221}" destId="{2BB211EE-BD6C-4000-8F19-30F0A5FE424A}" srcOrd="0" destOrd="0" presId="urn:microsoft.com/office/officeart/2005/8/layout/default"/>
    <dgm:cxn modelId="{942304B2-1573-4F2B-9718-2DA702075A90}" type="presParOf" srcId="{C402D646-D066-4A70-88BD-CC878F5BD221}" destId="{A9070971-5546-449B-9E9D-9B7C10DB9DBF}" srcOrd="1" destOrd="0" presId="urn:microsoft.com/office/officeart/2005/8/layout/default"/>
    <dgm:cxn modelId="{5DCC603E-32DB-4993-A80A-EBDCFE7427E7}" type="presParOf" srcId="{C402D646-D066-4A70-88BD-CC878F5BD221}" destId="{F5C3786B-D7EA-446D-9F41-3F270BCAFDC4}" srcOrd="2" destOrd="0" presId="urn:microsoft.com/office/officeart/2005/8/layout/default"/>
    <dgm:cxn modelId="{40C61E92-99D7-4C75-8944-4D18F4BDAD6A}" type="presParOf" srcId="{C402D646-D066-4A70-88BD-CC878F5BD221}" destId="{CA3C3A4A-332A-48EC-BC3F-16D07248DC57}" srcOrd="3" destOrd="0" presId="urn:microsoft.com/office/officeart/2005/8/layout/default"/>
    <dgm:cxn modelId="{B13B433B-932E-4F21-8FDF-F481CECE81B7}" type="presParOf" srcId="{C402D646-D066-4A70-88BD-CC878F5BD221}" destId="{9FEDA7A8-1E2A-48A8-AE81-EA8BD2B38E2B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524FE2-01AB-471F-ADB3-35717BDEFAC0}">
      <dsp:nvSpPr>
        <dsp:cNvPr id="0" name=""/>
        <dsp:cNvSpPr/>
      </dsp:nvSpPr>
      <dsp:spPr>
        <a:xfrm>
          <a:off x="0" y="41011"/>
          <a:ext cx="5741533" cy="57563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$50,000 in grants awarded last year</a:t>
          </a:r>
        </a:p>
      </dsp:txBody>
      <dsp:txXfrm>
        <a:off x="28100" y="69111"/>
        <a:ext cx="5685333" cy="519439"/>
      </dsp:txXfrm>
    </dsp:sp>
    <dsp:sp modelId="{6AF53E19-C34D-45D4-A6BE-F684D1770DD2}">
      <dsp:nvSpPr>
        <dsp:cNvPr id="0" name=""/>
        <dsp:cNvSpPr/>
      </dsp:nvSpPr>
      <dsp:spPr>
        <a:xfrm>
          <a:off x="0" y="685771"/>
          <a:ext cx="5741533" cy="575639"/>
        </a:xfrm>
        <a:prstGeom prst="roundRect">
          <a:avLst/>
        </a:prstGeom>
        <a:solidFill>
          <a:schemeClr val="accent2">
            <a:hueOff val="-444307"/>
            <a:satOff val="-2350"/>
            <a:lumOff val="-896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43 Grants were awarded</a:t>
          </a:r>
        </a:p>
      </dsp:txBody>
      <dsp:txXfrm>
        <a:off x="28100" y="713871"/>
        <a:ext cx="5685333" cy="519439"/>
      </dsp:txXfrm>
    </dsp:sp>
    <dsp:sp modelId="{78077F75-D7EE-4470-AB22-3DB3C884310F}">
      <dsp:nvSpPr>
        <dsp:cNvPr id="0" name=""/>
        <dsp:cNvSpPr/>
      </dsp:nvSpPr>
      <dsp:spPr>
        <a:xfrm>
          <a:off x="0" y="1330531"/>
          <a:ext cx="5741533" cy="575639"/>
        </a:xfrm>
        <a:prstGeom prst="roundRect">
          <a:avLst/>
        </a:prstGeom>
        <a:solidFill>
          <a:schemeClr val="accent2">
            <a:hueOff val="-888614"/>
            <a:satOff val="-4701"/>
            <a:lumOff val="-1793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14/43 </a:t>
          </a:r>
          <a:r>
            <a:rPr lang="en-US" sz="2400" kern="1200">
              <a:latin typeface="Calibri Light" panose="020F0302020204030204"/>
            </a:rPr>
            <a:t>High</a:t>
          </a:r>
          <a:r>
            <a:rPr lang="en-US" sz="2400" kern="1200"/>
            <a:t> </a:t>
          </a:r>
          <a:r>
            <a:rPr lang="en-US" sz="2400" kern="1200">
              <a:latin typeface="Calibri Light" panose="020F0302020204030204"/>
            </a:rPr>
            <a:t>School</a:t>
          </a:r>
          <a:endParaRPr lang="en-US" sz="2400" kern="1200"/>
        </a:p>
      </dsp:txBody>
      <dsp:txXfrm>
        <a:off x="28100" y="1358631"/>
        <a:ext cx="5685333" cy="519439"/>
      </dsp:txXfrm>
    </dsp:sp>
    <dsp:sp modelId="{DE8B0E8E-0527-4A5D-8C00-CC1DF577DA65}">
      <dsp:nvSpPr>
        <dsp:cNvPr id="0" name=""/>
        <dsp:cNvSpPr/>
      </dsp:nvSpPr>
      <dsp:spPr>
        <a:xfrm>
          <a:off x="0" y="1975291"/>
          <a:ext cx="5741533" cy="575639"/>
        </a:xfrm>
        <a:prstGeom prst="roundRect">
          <a:avLst/>
        </a:prstGeom>
        <a:solidFill>
          <a:schemeClr val="accent2">
            <a:hueOff val="-1332921"/>
            <a:satOff val="-7051"/>
            <a:lumOff val="-2689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12/43 </a:t>
          </a:r>
          <a:r>
            <a:rPr lang="en-US" sz="2400" kern="1200">
              <a:latin typeface="Calibri Light" panose="020F0302020204030204"/>
            </a:rPr>
            <a:t>Middle</a:t>
          </a:r>
          <a:r>
            <a:rPr lang="en-US" sz="2400" kern="1200"/>
            <a:t> </a:t>
          </a:r>
          <a:r>
            <a:rPr lang="en-US" sz="2400" kern="1200">
              <a:latin typeface="Calibri Light" panose="020F0302020204030204"/>
            </a:rPr>
            <a:t>School</a:t>
          </a:r>
          <a:endParaRPr lang="en-US" sz="2400" kern="1200"/>
        </a:p>
      </dsp:txBody>
      <dsp:txXfrm>
        <a:off x="28100" y="2003391"/>
        <a:ext cx="5685333" cy="519439"/>
      </dsp:txXfrm>
    </dsp:sp>
    <dsp:sp modelId="{AF49C694-A0DA-460B-92B4-ED1FBB88CAE5}">
      <dsp:nvSpPr>
        <dsp:cNvPr id="0" name=""/>
        <dsp:cNvSpPr/>
      </dsp:nvSpPr>
      <dsp:spPr>
        <a:xfrm>
          <a:off x="0" y="2620051"/>
          <a:ext cx="5741533" cy="575639"/>
        </a:xfrm>
        <a:prstGeom prst="roundRect">
          <a:avLst/>
        </a:prstGeom>
        <a:solidFill>
          <a:schemeClr val="accent2">
            <a:hueOff val="-1777228"/>
            <a:satOff val="-9402"/>
            <a:lumOff val="-3585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17/43 </a:t>
          </a:r>
          <a:r>
            <a:rPr lang="en-US" sz="2400" kern="1200">
              <a:latin typeface="Calibri Light" panose="020F0302020204030204"/>
            </a:rPr>
            <a:t>Elementary</a:t>
          </a:r>
          <a:r>
            <a:rPr lang="en-US" sz="2400" kern="1200"/>
            <a:t> </a:t>
          </a:r>
          <a:r>
            <a:rPr lang="en-US" sz="2400" kern="1200">
              <a:latin typeface="Calibri Light" panose="020F0302020204030204"/>
            </a:rPr>
            <a:t>School</a:t>
          </a:r>
          <a:endParaRPr lang="en-US" sz="2400" kern="1200"/>
        </a:p>
      </dsp:txBody>
      <dsp:txXfrm>
        <a:off x="28100" y="2648151"/>
        <a:ext cx="5685333" cy="519439"/>
      </dsp:txXfrm>
    </dsp:sp>
    <dsp:sp modelId="{8B8F5C26-B2F6-42DE-BDC8-874337C48289}">
      <dsp:nvSpPr>
        <dsp:cNvPr id="0" name=""/>
        <dsp:cNvSpPr/>
      </dsp:nvSpPr>
      <dsp:spPr>
        <a:xfrm>
          <a:off x="0" y="3264811"/>
          <a:ext cx="5741533" cy="575639"/>
        </a:xfrm>
        <a:prstGeom prst="roundRect">
          <a:avLst/>
        </a:prstGeom>
        <a:solidFill>
          <a:schemeClr val="accent2">
            <a:hueOff val="-2221534"/>
            <a:satOff val="-11752"/>
            <a:lumOff val="-4481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24 Saint John Ed Centre</a:t>
          </a:r>
        </a:p>
      </dsp:txBody>
      <dsp:txXfrm>
        <a:off x="28100" y="3292911"/>
        <a:ext cx="5685333" cy="519439"/>
      </dsp:txXfrm>
    </dsp:sp>
    <dsp:sp modelId="{FDBFE1CB-B4EE-4789-BDF4-25DFD7594914}">
      <dsp:nvSpPr>
        <dsp:cNvPr id="0" name=""/>
        <dsp:cNvSpPr/>
      </dsp:nvSpPr>
      <dsp:spPr>
        <a:xfrm>
          <a:off x="0" y="3909571"/>
          <a:ext cx="5741533" cy="575639"/>
        </a:xfrm>
        <a:prstGeom prst="roundRect">
          <a:avLst/>
        </a:prstGeom>
        <a:solidFill>
          <a:schemeClr val="accent2">
            <a:hueOff val="-2665841"/>
            <a:satOff val="-14103"/>
            <a:lumOff val="-5378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11 Hampton Ed Centre</a:t>
          </a:r>
        </a:p>
      </dsp:txBody>
      <dsp:txXfrm>
        <a:off x="28100" y="3937671"/>
        <a:ext cx="5685333" cy="519439"/>
      </dsp:txXfrm>
    </dsp:sp>
    <dsp:sp modelId="{2FF9ED88-21F2-4E89-B44F-EB799AEAFFD0}">
      <dsp:nvSpPr>
        <dsp:cNvPr id="0" name=""/>
        <dsp:cNvSpPr/>
      </dsp:nvSpPr>
      <dsp:spPr>
        <a:xfrm>
          <a:off x="0" y="4554331"/>
          <a:ext cx="5741533" cy="575639"/>
        </a:xfrm>
        <a:prstGeom prst="roundRect">
          <a:avLst/>
        </a:prstGeom>
        <a:solidFill>
          <a:schemeClr val="accent2">
            <a:hueOff val="-3110148"/>
            <a:satOff val="-16453"/>
            <a:lumOff val="-6274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8 St. Stephen Centre</a:t>
          </a:r>
        </a:p>
      </dsp:txBody>
      <dsp:txXfrm>
        <a:off x="28100" y="4582431"/>
        <a:ext cx="5685333" cy="51943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637D9F-A79F-42E0-B151-288E6F5C3816}">
      <dsp:nvSpPr>
        <dsp:cNvPr id="0" name=""/>
        <dsp:cNvSpPr/>
      </dsp:nvSpPr>
      <dsp:spPr>
        <a:xfrm>
          <a:off x="0" y="527461"/>
          <a:ext cx="5741533" cy="62361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>
              <a:latin typeface="Calibri Light" panose="020F0302020204030204"/>
            </a:rPr>
            <a:t>$</a:t>
          </a:r>
          <a:r>
            <a:rPr lang="en-US" sz="2600" kern="1200"/>
            <a:t>50, 000 </a:t>
          </a:r>
          <a:r>
            <a:rPr lang="en-US" sz="2600" kern="1200">
              <a:latin typeface="Calibri Light" panose="020F0302020204030204"/>
            </a:rPr>
            <a:t>for grants</a:t>
          </a:r>
          <a:endParaRPr lang="en-US" sz="2600" kern="1200"/>
        </a:p>
      </dsp:txBody>
      <dsp:txXfrm>
        <a:off x="30442" y="557903"/>
        <a:ext cx="5680649" cy="562726"/>
      </dsp:txXfrm>
    </dsp:sp>
    <dsp:sp modelId="{22A2D437-B810-4DAB-ABCD-208A26ED6658}">
      <dsp:nvSpPr>
        <dsp:cNvPr id="0" name=""/>
        <dsp:cNvSpPr/>
      </dsp:nvSpPr>
      <dsp:spPr>
        <a:xfrm>
          <a:off x="0" y="1225951"/>
          <a:ext cx="5741533" cy="623610"/>
        </a:xfrm>
        <a:prstGeom prst="roundRect">
          <a:avLst/>
        </a:prstGeom>
        <a:solidFill>
          <a:schemeClr val="accent2">
            <a:hueOff val="-622030"/>
            <a:satOff val="-3291"/>
            <a:lumOff val="-1255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Deadline to Apply November 1</a:t>
          </a:r>
          <a:r>
            <a:rPr lang="en-US" sz="2600" kern="1200" baseline="30000"/>
            <a:t>st</a:t>
          </a:r>
          <a:r>
            <a:rPr lang="en-US" sz="2600" kern="1200"/>
            <a:t>, 2019</a:t>
          </a:r>
        </a:p>
      </dsp:txBody>
      <dsp:txXfrm>
        <a:off x="30442" y="1256393"/>
        <a:ext cx="5680649" cy="562726"/>
      </dsp:txXfrm>
    </dsp:sp>
    <dsp:sp modelId="{73343271-9D48-4D93-84BD-A77162F9F317}">
      <dsp:nvSpPr>
        <dsp:cNvPr id="0" name=""/>
        <dsp:cNvSpPr/>
      </dsp:nvSpPr>
      <dsp:spPr>
        <a:xfrm>
          <a:off x="0" y="1924441"/>
          <a:ext cx="5741533" cy="623610"/>
        </a:xfrm>
        <a:prstGeom prst="roundRect">
          <a:avLst/>
        </a:prstGeom>
        <a:solidFill>
          <a:schemeClr val="accent2">
            <a:hueOff val="-1244059"/>
            <a:satOff val="-6581"/>
            <a:lumOff val="-251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PLCs are encouraged to collaborate</a:t>
          </a:r>
        </a:p>
      </dsp:txBody>
      <dsp:txXfrm>
        <a:off x="30442" y="1954883"/>
        <a:ext cx="5680649" cy="562726"/>
      </dsp:txXfrm>
    </dsp:sp>
    <dsp:sp modelId="{4A30156B-C1DE-4366-82E6-FEF29313FFDA}">
      <dsp:nvSpPr>
        <dsp:cNvPr id="0" name=""/>
        <dsp:cNvSpPr/>
      </dsp:nvSpPr>
      <dsp:spPr>
        <a:xfrm>
          <a:off x="0" y="2622931"/>
          <a:ext cx="5741533" cy="623610"/>
        </a:xfrm>
        <a:prstGeom prst="roundRect">
          <a:avLst/>
        </a:prstGeom>
        <a:solidFill>
          <a:schemeClr val="accent2">
            <a:hueOff val="-1866089"/>
            <a:satOff val="-9872"/>
            <a:lumOff val="-3764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Grants awarded based on rubric score</a:t>
          </a:r>
        </a:p>
      </dsp:txBody>
      <dsp:txXfrm>
        <a:off x="30442" y="2653373"/>
        <a:ext cx="5680649" cy="562726"/>
      </dsp:txXfrm>
    </dsp:sp>
    <dsp:sp modelId="{DCE72523-B423-4296-BBBD-7200DFB9906E}">
      <dsp:nvSpPr>
        <dsp:cNvPr id="0" name=""/>
        <dsp:cNvSpPr/>
      </dsp:nvSpPr>
      <dsp:spPr>
        <a:xfrm>
          <a:off x="0" y="3321421"/>
          <a:ext cx="5741533" cy="623610"/>
        </a:xfrm>
        <a:prstGeom prst="roundRect">
          <a:avLst/>
        </a:prstGeom>
        <a:solidFill>
          <a:schemeClr val="accent2">
            <a:hueOff val="-2488118"/>
            <a:satOff val="-13162"/>
            <a:lumOff val="-5019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Post grant survey</a:t>
          </a:r>
        </a:p>
      </dsp:txBody>
      <dsp:txXfrm>
        <a:off x="30442" y="3351863"/>
        <a:ext cx="5680649" cy="562726"/>
      </dsp:txXfrm>
    </dsp:sp>
    <dsp:sp modelId="{EA176980-04EC-4846-820A-A0030A39997E}">
      <dsp:nvSpPr>
        <dsp:cNvPr id="0" name=""/>
        <dsp:cNvSpPr/>
      </dsp:nvSpPr>
      <dsp:spPr>
        <a:xfrm>
          <a:off x="0" y="4019911"/>
          <a:ext cx="5741533" cy="623610"/>
        </a:xfrm>
        <a:prstGeom prst="roundRect">
          <a:avLst/>
        </a:prstGeom>
        <a:solidFill>
          <a:schemeClr val="accent2">
            <a:hueOff val="-3110148"/>
            <a:satOff val="-16453"/>
            <a:lumOff val="-6274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New- Student and Teacher Testimonials </a:t>
          </a:r>
        </a:p>
      </dsp:txBody>
      <dsp:txXfrm>
        <a:off x="30442" y="4050353"/>
        <a:ext cx="5680649" cy="56272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B211EE-BD6C-4000-8F19-30F0A5FE424A}">
      <dsp:nvSpPr>
        <dsp:cNvPr id="0" name=""/>
        <dsp:cNvSpPr/>
      </dsp:nvSpPr>
      <dsp:spPr>
        <a:xfrm>
          <a:off x="0" y="742578"/>
          <a:ext cx="3166070" cy="189964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/>
            <a:t>Worked with 21 Teacher Teams</a:t>
          </a:r>
        </a:p>
      </dsp:txBody>
      <dsp:txXfrm>
        <a:off x="0" y="742578"/>
        <a:ext cx="3166070" cy="1899642"/>
      </dsp:txXfrm>
    </dsp:sp>
    <dsp:sp modelId="{F5C3786B-D7EA-446D-9F41-3F270BCAFDC4}">
      <dsp:nvSpPr>
        <dsp:cNvPr id="0" name=""/>
        <dsp:cNvSpPr/>
      </dsp:nvSpPr>
      <dsp:spPr>
        <a:xfrm>
          <a:off x="3482677" y="742578"/>
          <a:ext cx="3166070" cy="1899642"/>
        </a:xfrm>
        <a:prstGeom prst="rect">
          <a:avLst/>
        </a:prstGeom>
        <a:solidFill>
          <a:schemeClr val="accent2">
            <a:hueOff val="-1555074"/>
            <a:satOff val="-8227"/>
            <a:lumOff val="-3137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/>
            <a:t>Met with 7 Outside Partners</a:t>
          </a:r>
        </a:p>
      </dsp:txBody>
      <dsp:txXfrm>
        <a:off x="3482677" y="742578"/>
        <a:ext cx="3166070" cy="1899642"/>
      </dsp:txXfrm>
    </dsp:sp>
    <dsp:sp modelId="{9FEDA7A8-1E2A-48A8-AE81-EA8BD2B38E2B}">
      <dsp:nvSpPr>
        <dsp:cNvPr id="0" name=""/>
        <dsp:cNvSpPr/>
      </dsp:nvSpPr>
      <dsp:spPr>
        <a:xfrm>
          <a:off x="6965354" y="742578"/>
          <a:ext cx="3166070" cy="1899642"/>
        </a:xfrm>
        <a:prstGeom prst="rect">
          <a:avLst/>
        </a:prstGeom>
        <a:solidFill>
          <a:schemeClr val="accent2">
            <a:hueOff val="-3110148"/>
            <a:satOff val="-16453"/>
            <a:lumOff val="-6274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/>
            <a:t>Attended Professional Learning</a:t>
          </a:r>
        </a:p>
      </dsp:txBody>
      <dsp:txXfrm>
        <a:off x="6965354" y="742578"/>
        <a:ext cx="3166070" cy="189964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846CE7D5-CF57-46EF-B807-FDD0502418D4}" type="datetimeFigureOut">
              <a:rPr lang="en-US" smtClean="0"/>
              <a:t>10/2/2019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9932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7530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4846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1288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8077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5270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4261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009711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9121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4312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9126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6347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722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6852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4675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6031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6556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846CE7D5-CF57-46EF-B807-FDD0502418D4}" type="datetimeFigureOut">
              <a:rPr lang="en-US" smtClean="0"/>
              <a:t>10/2/2019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33013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  <p:sldLayoutId id="2147483735" r:id="rId15"/>
    <p:sldLayoutId id="2147483736" r:id="rId16"/>
    <p:sldLayoutId id="214748373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9C946AC-2072-4946-A2B8-39F09D0944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748C8C8-F348-4D00-852A-26DD9EBCC2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555"/>
          <a:stretch/>
        </p:blipFill>
        <p:spPr>
          <a:xfrm>
            <a:off x="0" y="0"/>
            <a:ext cx="6026763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3464" y="639097"/>
            <a:ext cx="4789678" cy="374663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100">
                <a:solidFill>
                  <a:srgbClr val="FFFFFF"/>
                </a:solidFill>
                <a:cs typeface="Calibri Light"/>
              </a:rPr>
              <a:t>Innovation, Engagement, &amp; Personalized Learning in ASD-S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3464" y="4385732"/>
            <a:ext cx="4813437" cy="1838087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</a:pPr>
            <a:endParaRPr lang="en-US" sz="700">
              <a:solidFill>
                <a:srgbClr val="FFFFFF"/>
              </a:solidFill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400">
                <a:solidFill>
                  <a:srgbClr val="FFFFFF"/>
                </a:solidFill>
                <a:cs typeface="Calibri"/>
              </a:rPr>
              <a:t>October 9, 2019</a:t>
            </a:r>
          </a:p>
        </p:txBody>
      </p:sp>
      <p:sp useBgFill="1">
        <p:nvSpPr>
          <p:cNvPr id="15" name="Freeform 5">
            <a:extLst>
              <a:ext uri="{FF2B5EF4-FFF2-40B4-BE49-F238E27FC236}">
                <a16:creationId xmlns:a16="http://schemas.microsoft.com/office/drawing/2014/main" id="{559FD8B5-8CC4-4CFE-BD2A-1216B1F2C3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5827529" y="660400"/>
            <a:ext cx="6381405" cy="6214533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17" name="Freeform 14">
            <a:extLst>
              <a:ext uri="{FF2B5EF4-FFF2-40B4-BE49-F238E27FC236}">
                <a16:creationId xmlns:a16="http://schemas.microsoft.com/office/drawing/2014/main" id="{9ECF13F4-3D2A-4F2E-9BBD-3038670D21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81603" y="104899"/>
            <a:ext cx="6896713" cy="6005491"/>
          </a:xfrm>
          <a:custGeom>
            <a:avLst/>
            <a:gdLst>
              <a:gd name="connsiteX0" fmla="*/ 3912717 w 6896713"/>
              <a:gd name="connsiteY0" fmla="*/ 0 h 6005491"/>
              <a:gd name="connsiteX1" fmla="*/ 6679426 w 6896713"/>
              <a:gd name="connsiteY1" fmla="*/ 1146008 h 6005491"/>
              <a:gd name="connsiteX2" fmla="*/ 6896713 w 6896713"/>
              <a:gd name="connsiteY2" fmla="*/ 1385085 h 6005491"/>
              <a:gd name="connsiteX3" fmla="*/ 6896713 w 6896713"/>
              <a:gd name="connsiteY3" fmla="*/ 1431256 h 6005491"/>
              <a:gd name="connsiteX4" fmla="*/ 6657442 w 6896713"/>
              <a:gd name="connsiteY4" fmla="*/ 1167992 h 6005491"/>
              <a:gd name="connsiteX5" fmla="*/ 3912717 w 6896713"/>
              <a:gd name="connsiteY5" fmla="*/ 31089 h 6005491"/>
              <a:gd name="connsiteX6" fmla="*/ 31089 w 6896713"/>
              <a:gd name="connsiteY6" fmla="*/ 3912717 h 6005491"/>
              <a:gd name="connsiteX7" fmla="*/ 593046 w 6896713"/>
              <a:gd name="connsiteY7" fmla="*/ 5925483 h 6005491"/>
              <a:gd name="connsiteX8" fmla="*/ 633874 w 6896713"/>
              <a:gd name="connsiteY8" fmla="*/ 5989169 h 6005491"/>
              <a:gd name="connsiteX9" fmla="*/ 607415 w 6896713"/>
              <a:gd name="connsiteY9" fmla="*/ 6005491 h 6005491"/>
              <a:gd name="connsiteX10" fmla="*/ 566458 w 6896713"/>
              <a:gd name="connsiteY10" fmla="*/ 5941603 h 6005491"/>
              <a:gd name="connsiteX11" fmla="*/ 0 w 6896713"/>
              <a:gd name="connsiteY11" fmla="*/ 3912717 h 6005491"/>
              <a:gd name="connsiteX12" fmla="*/ 3912717 w 6896713"/>
              <a:gd name="connsiteY12" fmla="*/ 0 h 6005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896713" h="6005491">
                <a:moveTo>
                  <a:pt x="3912717" y="0"/>
                </a:moveTo>
                <a:cubicBezTo>
                  <a:pt x="4993184" y="0"/>
                  <a:pt x="5971363" y="437946"/>
                  <a:pt x="6679426" y="1146008"/>
                </a:cubicBezTo>
                <a:lnTo>
                  <a:pt x="6896713" y="1385085"/>
                </a:lnTo>
                <a:lnTo>
                  <a:pt x="6896713" y="1431256"/>
                </a:lnTo>
                <a:lnTo>
                  <a:pt x="6657442" y="1167992"/>
                </a:lnTo>
                <a:cubicBezTo>
                  <a:pt x="5955006" y="465555"/>
                  <a:pt x="4984599" y="31089"/>
                  <a:pt x="3912717" y="31089"/>
                </a:cubicBezTo>
                <a:cubicBezTo>
                  <a:pt x="1768953" y="31089"/>
                  <a:pt x="31089" y="1768953"/>
                  <a:pt x="31089" y="3912717"/>
                </a:cubicBezTo>
                <a:cubicBezTo>
                  <a:pt x="31089" y="4649636"/>
                  <a:pt x="236442" y="5338592"/>
                  <a:pt x="593046" y="5925483"/>
                </a:cubicBezTo>
                <a:lnTo>
                  <a:pt x="633874" y="5989169"/>
                </a:lnTo>
                <a:lnTo>
                  <a:pt x="607415" y="6005491"/>
                </a:lnTo>
                <a:lnTo>
                  <a:pt x="566458" y="5941603"/>
                </a:lnTo>
                <a:cubicBezTo>
                  <a:pt x="206998" y="5350013"/>
                  <a:pt x="0" y="4655538"/>
                  <a:pt x="0" y="3912717"/>
                </a:cubicBezTo>
                <a:cubicBezTo>
                  <a:pt x="0" y="1751783"/>
                  <a:pt x="1751783" y="0"/>
                  <a:pt x="3912717" y="0"/>
                </a:cubicBezTo>
                <a:close/>
              </a:path>
            </a:pathLst>
          </a:custGeom>
          <a:solidFill>
            <a:srgbClr val="FFFFFF">
              <a:alpha val="4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9660E16-DCC0-4B6C-8E84-4C29258005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516018" y="331504"/>
            <a:ext cx="6675982" cy="5235326"/>
            <a:chOff x="5516018" y="331504"/>
            <a:chExt cx="6675982" cy="5235326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9130F79-611E-4458-B53E-36A2572171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66830" y="33150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EA78691-46E9-469A-921B-9D16933EE1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20000" flipH="1">
              <a:off x="9408861" y="33832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CA4AA196-3090-4283-ADF0-893F810858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40000" flipH="1">
              <a:off x="9551700" y="34763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1FD33794-9D71-4B08-AE11-8B589EFBA2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360000" flipH="1">
              <a:off x="9688748" y="36808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38AFBF0E-867E-4181-93DF-9A13F334B0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540000" flipH="1">
              <a:off x="9824866" y="38922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C7EA8258-0459-4037-BABC-B1A0A5D705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660000" flipH="1">
              <a:off x="9966867" y="41754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E8BB355F-363A-4046-90AF-3DDB7AA184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780000" flipH="1">
              <a:off x="10104425" y="44587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A9334308-B9EC-41CF-8B6C-23FB134BA5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900000" flipH="1">
              <a:off x="10240513" y="47948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30781133-0656-4918-BE6A-703C148ED9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080000" flipH="1">
              <a:off x="10373882" y="52435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6B4F93AD-8044-447B-8CAC-8A06971603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200000" flipH="1">
              <a:off x="10505632" y="57062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EAA78689-5B7A-4420-A3DC-0EA0815835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320000" flipH="1">
              <a:off x="10637382" y="62134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F09CC934-4D78-4334-8B7F-4D0C13D6C9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440000" flipH="1">
              <a:off x="10760965" y="69043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068DA411-6F43-42CF-8A08-B2871E3822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620000" flipH="1">
              <a:off x="10888991" y="75509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3417563A-04A5-4952-AA6D-E503558C54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740000" flipH="1">
              <a:off x="11010193" y="81974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4A41B232-E630-4AC7-9A97-763529D705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860000" flipH="1">
              <a:off x="11129014" y="895662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7EABA1A2-F7BA-4FB5-AD0A-A4DBBCF6F7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980000" flipH="1">
              <a:off x="11249872" y="96809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7EA99E51-908F-4D65-AC2B-A8E75A1FE4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160000" flipH="1">
              <a:off x="11366875" y="104808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5F2D126B-7D1C-4D2C-97D5-2D8C686B78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280000" flipH="1">
              <a:off x="11474058" y="113152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74B20164-1C4E-4FA3-A2E5-389E740773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400000" flipH="1">
              <a:off x="11583303" y="122179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C54E7AD9-228F-47CD-A598-CB579B489A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520000" flipH="1">
              <a:off x="11685344" y="1321772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D7D2B81A-6082-4668-8AA7-F2757C8EC2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700000" flipH="1">
              <a:off x="11787704" y="141763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1469BD5F-3BFE-4BA0-A24F-7F80A73B82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820000" flipH="1">
              <a:off x="11880859" y="151793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224D532A-F49F-4BB9-AAA6-8B2B89CB6F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940000" flipH="1">
              <a:off x="11969252" y="1627437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EB2224AE-40A4-483D-991E-9490A01B76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3060000" flipH="1">
              <a:off x="12062016" y="173601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DD3DE117-F3FA-4657-B4A7-40DE41238F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2074680" y="1910249"/>
              <a:ext cx="117320" cy="82912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D85EA1EB-1126-463C-AD87-4FB126C6FF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2149943" y="2083594"/>
              <a:ext cx="39676" cy="21436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90336723-7646-4B25-9EE9-519CC83342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80000" flipH="1">
              <a:off x="9127990" y="33425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652B6D8B-5579-4262-9376-B702382B0E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00000" flipH="1">
              <a:off x="8987576" y="33663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B07893BD-D1AE-48C1-91A9-D478793762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20000" flipH="1">
              <a:off x="8844859" y="35117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0C6FEEA5-8E66-4C31-92AD-01305FF488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40000" flipH="1">
              <a:off x="8706904" y="36571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D3E18335-591C-4354-9390-DD371BB3F9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720000" flipH="1">
              <a:off x="8568008" y="38789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151098D0-C2B4-4D61-92D5-C81DDBDA22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840000" flipH="1">
              <a:off x="8429112" y="41006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3EACD9C3-3E01-47CF-BC68-BDAE22E30B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960000" flipH="1">
              <a:off x="8294968" y="44621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80A5C950-6480-44E0-9D50-F193147D55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080000" flipH="1">
              <a:off x="8160824" y="48237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C68F1BDE-24EB-4308-AB69-F353C8598B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260000" flipH="1">
              <a:off x="8027689" y="53184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D83E12EF-845B-41E6-BA82-F6CD46C0FE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380000" flipH="1">
              <a:off x="7894554" y="58132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E646EE72-4D70-46B4-B655-74722AAC2A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500000" flipH="1">
              <a:off x="7761419" y="63079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72BB073B-89FD-4B47-814B-A8EE7A1EE1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620000" flipH="1">
              <a:off x="7636645" y="68980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EEE25488-63A9-43E5-A03F-2E628C3B21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800000" flipH="1">
              <a:off x="7511871" y="75119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2BE7FDEE-BD70-4D8F-B5CE-4D03F1D00E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920000" flipH="1">
              <a:off x="7387899" y="81977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3039673A-8522-4BFC-B8B2-7F2FEAED41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040000" flipH="1">
              <a:off x="7268530" y="89316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47AB08C4-AF01-4D1D-90EA-A4113CFF99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160000" flipH="1">
              <a:off x="7152030" y="97658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FC8E7B06-FF45-4365-9DF4-E8E315A5B3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340000" flipH="1">
              <a:off x="7041695" y="106002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08F00765-F5EC-427C-A7A1-CDFA0406F2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460000" flipH="1">
              <a:off x="6931360" y="114346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2FE1EF8A-C81D-4879-9142-3697CA0BCB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580000" flipH="1">
              <a:off x="6819070" y="123586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D80C0B62-6F07-4DD2-B308-F3C29F2944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700000" flipH="1">
              <a:off x="6721359" y="133274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E9C7C8CB-2D13-4138-B3C1-B78EC19B59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880000" flipH="1">
              <a:off x="6617467" y="142942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8EB1BC7E-04BC-423C-843D-7C149C25A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000000" flipH="1">
              <a:off x="6520032" y="152728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A8BA62C3-B17C-4AD0-B585-1C42ED7456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120000" flipH="1">
              <a:off x="6429579" y="164161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1B6F8BD1-22F9-4EE2-93C7-F859F3B990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240000" flipH="1">
              <a:off x="6340532" y="175042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B173F2AA-33AE-4A43-AFA9-50C60D6F68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420000" flipH="1">
              <a:off x="6261757" y="186017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16339DB1-5BB0-42C5-B12D-7555AD403D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540000" flipH="1">
              <a:off x="6184144" y="197961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1413BF1A-CE02-41EB-8977-EBE39AE0DA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660000" flipH="1">
              <a:off x="6106531" y="209906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7899680C-3DC7-4B71-8D34-7EE8306FEC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780000" flipH="1">
              <a:off x="6043206" y="222255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13B57EA5-419A-4EE0-BB93-356B12F6D0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960000" flipH="1">
              <a:off x="5978913" y="234430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37A79B15-73B1-417F-A985-25FBC893F7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080000" flipH="1">
              <a:off x="5912438" y="247067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566DE9DC-92E2-44D8-B7D0-D1295DD8F0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200000" flipH="1">
              <a:off x="5858875" y="2600922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A9A1F3CD-685D-4541-8715-91E39B1E23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320000" flipH="1">
              <a:off x="5808182" y="273404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C63E90F9-BD80-4805-A68E-CA56D52496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500000" flipH="1">
              <a:off x="5773263" y="286686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1014402D-979B-4D18-9E85-4D8F6C986F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620000" flipH="1">
              <a:off x="5735963" y="300206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2A04AE49-4B0B-4908-B1DB-480F568D28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740000" flipH="1">
              <a:off x="5700105" y="313891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3293E6AC-4EF0-4B88-AC7E-BCB112010B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860000" flipH="1">
              <a:off x="5665939" y="327548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6344B49D-AFCD-4426-AC08-F3128282C3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040000" flipH="1">
              <a:off x="5644476" y="341425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83B776AB-0884-47E4-AC8D-69A19A6103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160000" flipH="1">
              <a:off x="5626530" y="355462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01EC5397-87DB-4803-855B-44DFE9BBB8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280000" flipH="1">
              <a:off x="5616429" y="369183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18EF0075-59DA-4C16-BF01-C65EE2DDD8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400000" flipH="1">
              <a:off x="5611319" y="383537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9ABF3642-CC62-4EA5-8A59-1AFF97A560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580000" flipH="1">
              <a:off x="5608540" y="397572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F7715913-AE6D-4FFC-A6EC-E7EE027D27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700000" flipH="1">
              <a:off x="5605761" y="411607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46B78CB6-17D0-445E-A523-FD18D3BE29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820000" flipH="1">
              <a:off x="5624195" y="425421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783E7655-41DA-4DFA-9DEC-FD37064F0A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940000" flipH="1">
              <a:off x="5642629" y="439235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5E953697-F897-4DE0-B735-80C721129E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120000" flipH="1">
              <a:off x="5654818" y="453638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7C7CED19-0566-4D81-A59A-5A3561F1B7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240000" flipH="1">
              <a:off x="5684446" y="4671367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CE247A59-B18F-4331-BC8D-07C3DA5E8E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360000" flipH="1">
              <a:off x="5714074" y="480873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F21C3132-6A07-4EB5-A00C-2176067CB1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480000" flipH="1">
              <a:off x="5748464" y="494847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4067D677-3FA9-4187-B1CA-F6298A917C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660000" flipH="1">
              <a:off x="5792091" y="5077607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82E9FC80-B3E8-47CE-862C-9F6E9E598A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780000" flipH="1">
              <a:off x="5847441" y="521122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2D383F3C-A57C-472A-9E05-CCD8A4F8E5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900000" flipH="1">
              <a:off x="5900410" y="534245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E534D376-6ABA-4DF9-BBEA-EB5A881804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7020000" flipH="1">
              <a:off x="5955760" y="547369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Picture 6">
            <a:extLst>
              <a:ext uri="{FF2B5EF4-FFF2-40B4-BE49-F238E27FC236}">
                <a16:creationId xmlns:a16="http://schemas.microsoft.com/office/drawing/2014/main" id="{8550E61D-78A0-42D6-9270-52298A6BB9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6606" y="779519"/>
            <a:ext cx="5471927" cy="5294595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0E53EDA-3B94-4F6B-9E86-D3BB9EBB96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1150076"/>
            <a:ext cx="3659389" cy="4557849"/>
          </a:xfrm>
        </p:spPr>
        <p:txBody>
          <a:bodyPr>
            <a:normAutofit/>
          </a:bodyPr>
          <a:lstStyle/>
          <a:p>
            <a:pPr algn="r"/>
            <a:r>
              <a:rPr lang="en-US"/>
              <a:t>Projects on The go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0EFD79F-7790-479B-B7DB-BD0D8C101D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66923" y="1668780"/>
            <a:ext cx="0" cy="352044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8658" y="1150076"/>
            <a:ext cx="6517543" cy="4557849"/>
          </a:xfrm>
        </p:spPr>
        <p:txBody>
          <a:bodyPr>
            <a:normAutofit/>
          </a:bodyPr>
          <a:lstStyle/>
          <a:p>
            <a:r>
              <a:rPr lang="en-US" sz="2800"/>
              <a:t>Partner with Offline Board Game Café- Middle School Curriculum-linked Boardgame List</a:t>
            </a:r>
            <a:endParaRPr lang="en-US" sz="2800">
              <a:cs typeface="Calibri"/>
            </a:endParaRPr>
          </a:p>
          <a:p>
            <a:r>
              <a:rPr lang="en-US" sz="2800"/>
              <a:t>Embed Global Competencies in the curriculum</a:t>
            </a:r>
            <a:endParaRPr lang="en-US" sz="2800">
              <a:cs typeface="Calibri"/>
            </a:endParaRPr>
          </a:p>
          <a:p>
            <a:r>
              <a:rPr lang="en-US" sz="2800"/>
              <a:t>Best Practices for Learning Commons</a:t>
            </a:r>
            <a:endParaRPr lang="en-US" sz="2800">
              <a:cs typeface="Calibri"/>
            </a:endParaRPr>
          </a:p>
          <a:p>
            <a:pPr marL="0" indent="0">
              <a:buNone/>
            </a:pPr>
            <a:endParaRPr lang="en-US" sz="28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411078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0E53EDA-3B94-4F6B-9E86-D3BB9EBB96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C65D20-21C3-441B-B16A-302493880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535" y="-113"/>
            <a:ext cx="3659389" cy="4557849"/>
          </a:xfrm>
        </p:spPr>
        <p:txBody>
          <a:bodyPr>
            <a:normAutofit/>
          </a:bodyPr>
          <a:lstStyle/>
          <a:p>
            <a:pPr algn="r"/>
            <a:r>
              <a:rPr lang="en-US"/>
              <a:t>Meet the Team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0EFD79F-7790-479B-B7DB-BD0D8C101D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66923" y="1668780"/>
            <a:ext cx="0" cy="352044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5BF847-E357-4EDE-B489-4CAB04A833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00470" y="1135699"/>
            <a:ext cx="7797127" cy="4572226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400"/>
              <a:t>Melissa </a:t>
            </a:r>
            <a:r>
              <a:rPr lang="en-US" sz="2400" err="1"/>
              <a:t>Savoie</a:t>
            </a:r>
            <a:r>
              <a:rPr lang="en-US" sz="2400"/>
              <a:t>- Skilled Trades &amp; Innovation Subject Coordinator</a:t>
            </a:r>
            <a:br>
              <a:rPr lang="en-US" sz="2400"/>
            </a:br>
            <a:endParaRPr lang="en-US" sz="2400">
              <a:cs typeface="Calibri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2400"/>
              <a:t>Laura Taylor- Innovation &amp; Student Engagement Coach</a:t>
            </a:r>
            <a:br>
              <a:rPr lang="en-US" sz="2400"/>
            </a:br>
            <a:endParaRPr lang="en-US" sz="2400">
              <a:cs typeface="Calibri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2400"/>
              <a:t>Jillian Jamieson- Innovation &amp; Personalized Learning Coach</a:t>
            </a:r>
            <a:endParaRPr lang="en-US" sz="2400">
              <a:cs typeface="Calibri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US" sz="2400">
              <a:cs typeface="Calibri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96959F4B-79BD-4521-BA6F-C02B5DE29B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3193" y="2820718"/>
            <a:ext cx="2743200" cy="265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069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9">
            <a:extLst>
              <a:ext uri="{FF2B5EF4-FFF2-40B4-BE49-F238E27FC236}">
                <a16:creationId xmlns:a16="http://schemas.microsoft.com/office/drawing/2014/main" id="{4117F0C1-BCBB-40C7-99D6-F703E7A4B5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1A5D8BC-B41A-4E96-91C4-D60F51622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D321D5F-FA18-4271-9EAA-0BEA14116B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78006A5-8ADF-4C9A-80B4-000815D3F7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457" y="531278"/>
            <a:ext cx="3211517" cy="5292579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  <a:cs typeface="Calibri Light"/>
              </a:rPr>
              <a:t>Highlights from 2018-2019</a:t>
            </a:r>
            <a:endParaRPr lang="en-US">
              <a:solidFill>
                <a:srgbClr val="FFFFFF"/>
              </a:solidFill>
            </a:endParaRPr>
          </a:p>
        </p:txBody>
      </p:sp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id="{51287385-D3EA-47A8-A127-6061791ADB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4422108" y="0"/>
            <a:ext cx="7769892" cy="6858000"/>
          </a:xfrm>
          <a:custGeom>
            <a:avLst/>
            <a:gdLst>
              <a:gd name="connsiteX0" fmla="*/ 1779516 w 7769892"/>
              <a:gd name="connsiteY0" fmla="*/ 0 h 6837536"/>
              <a:gd name="connsiteX1" fmla="*/ 6454848 w 7769892"/>
              <a:gd name="connsiteY1" fmla="*/ 0 h 6837536"/>
              <a:gd name="connsiteX2" fmla="*/ 6511730 w 7769892"/>
              <a:gd name="connsiteY2" fmla="*/ 37905 h 6837536"/>
              <a:gd name="connsiteX3" fmla="*/ 7769892 w 7769892"/>
              <a:gd name="connsiteY3" fmla="*/ 1486041 h 6837536"/>
              <a:gd name="connsiteX4" fmla="*/ 7769892 w 7769892"/>
              <a:gd name="connsiteY4" fmla="*/ 5281056 h 6837536"/>
              <a:gd name="connsiteX5" fmla="*/ 6353475 w 7769892"/>
              <a:gd name="connsiteY5" fmla="*/ 6837536 h 6837536"/>
              <a:gd name="connsiteX6" fmla="*/ 1882727 w 7769892"/>
              <a:gd name="connsiteY6" fmla="*/ 6837536 h 6837536"/>
              <a:gd name="connsiteX7" fmla="*/ 0 w 7769892"/>
              <a:gd name="connsiteY7" fmla="*/ 3386463 h 6837536"/>
              <a:gd name="connsiteX8" fmla="*/ 1655292 w 7769892"/>
              <a:gd name="connsiteY8" fmla="*/ 88307 h 6837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69892" h="6837536">
                <a:moveTo>
                  <a:pt x="1779516" y="0"/>
                </a:moveTo>
                <a:lnTo>
                  <a:pt x="6454848" y="0"/>
                </a:lnTo>
                <a:lnTo>
                  <a:pt x="6511730" y="37905"/>
                </a:lnTo>
                <a:cubicBezTo>
                  <a:pt x="7036410" y="413592"/>
                  <a:pt x="7468976" y="909648"/>
                  <a:pt x="7769892" y="1486041"/>
                </a:cubicBezTo>
                <a:cubicBezTo>
                  <a:pt x="7769892" y="1486041"/>
                  <a:pt x="7769892" y="1486041"/>
                  <a:pt x="7769892" y="5281056"/>
                </a:cubicBezTo>
                <a:cubicBezTo>
                  <a:pt x="7437646" y="5916473"/>
                  <a:pt x="6953850" y="6452788"/>
                  <a:pt x="6353475" y="6837536"/>
                </a:cubicBezTo>
                <a:cubicBezTo>
                  <a:pt x="6353475" y="6837536"/>
                  <a:pt x="6353475" y="6837536"/>
                  <a:pt x="1882727" y="6837536"/>
                </a:cubicBezTo>
                <a:cubicBezTo>
                  <a:pt x="751925" y="6103017"/>
                  <a:pt x="0" y="4832183"/>
                  <a:pt x="0" y="3386463"/>
                </a:cubicBezTo>
                <a:cubicBezTo>
                  <a:pt x="0" y="2036566"/>
                  <a:pt x="651406" y="838748"/>
                  <a:pt x="1655292" y="88307"/>
                </a:cubicBezTo>
                <a:close/>
              </a:path>
            </a:pathLst>
          </a:custGeom>
          <a:ln w="50800" cap="sq" cmpd="dbl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rtlCol="0" anchor="t">
            <a:no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graphicFrame>
        <p:nvGraphicFramePr>
          <p:cNvPr id="11" name="Content Placeholder 2">
            <a:extLst>
              <a:ext uri="{FF2B5EF4-FFF2-40B4-BE49-F238E27FC236}">
                <a16:creationId xmlns:a16="http://schemas.microsoft.com/office/drawing/2014/main" id="{7715042F-44DD-4522-897C-4296F362826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97279626"/>
              </p:ext>
            </p:extLst>
          </p:nvPr>
        </p:nvGraphicFramePr>
        <p:xfrm>
          <a:off x="5617029" y="793820"/>
          <a:ext cx="5741534" cy="51709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0964422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A71B-31B0-43A1-A06C-F024ECA585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cs typeface="Calibri Light"/>
              </a:rPr>
              <a:t>2018-2019 Stories of Success</a:t>
            </a:r>
            <a:br>
              <a:rPr lang="en-US">
                <a:cs typeface="Calibri Light"/>
              </a:rPr>
            </a:br>
            <a:r>
              <a:rPr lang="en-US" sz="2400">
                <a:cs typeface="Calibri" panose="020F0502020204030204"/>
              </a:rPr>
              <a:t>Deer Island Community School- Michelle </a:t>
            </a:r>
            <a:r>
              <a:rPr lang="en-US" sz="2400" err="1">
                <a:cs typeface="Calibri" panose="020F0502020204030204"/>
              </a:rPr>
              <a:t>Kelson's</a:t>
            </a:r>
            <a:r>
              <a:rPr lang="en-US" sz="2400">
                <a:cs typeface="Calibri" panose="020F0502020204030204"/>
              </a:rPr>
              <a:t> K-1 group</a:t>
            </a:r>
            <a:endParaRPr lang="en-US" sz="24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C60081-A167-4809-B78F-72DF079666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>
                <a:cs typeface="Calibri" panose="020F0502020204030204"/>
              </a:rPr>
              <a:t> </a:t>
            </a:r>
            <a:br>
              <a:rPr lang="en-US">
                <a:cs typeface="Calibri" panose="020F0502020204030204"/>
              </a:rPr>
            </a:br>
            <a:br>
              <a:rPr lang="en-US">
                <a:cs typeface="Calibri" panose="020F0502020204030204"/>
              </a:rPr>
            </a:br>
            <a:br>
              <a:rPr lang="en-US">
                <a:cs typeface="Calibri" panose="020F0502020204030204"/>
              </a:rPr>
            </a:br>
            <a:endParaRPr lang="en-US">
              <a:cs typeface="Calibri" panose="020F0502020204030204"/>
            </a:endParaRPr>
          </a:p>
        </p:txBody>
      </p:sp>
      <p:pic>
        <p:nvPicPr>
          <p:cNvPr id="6" name="Picture 6" descr="A picture containing person, indoor, table, clothing&#10;&#10;Description generated with very high confidence">
            <a:extLst>
              <a:ext uri="{FF2B5EF4-FFF2-40B4-BE49-F238E27FC236}">
                <a16:creationId xmlns:a16="http://schemas.microsoft.com/office/drawing/2014/main" id="{690D2BB8-BC09-4C6C-A3C3-3D7FBB43B1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1667" y="2146905"/>
            <a:ext cx="3193142" cy="4269619"/>
          </a:xfrm>
          <a:prstGeom prst="rect">
            <a:avLst/>
          </a:prstGeom>
        </p:spPr>
      </p:pic>
      <p:pic>
        <p:nvPicPr>
          <p:cNvPr id="8" name="Picture 8" descr="A close up of some grass&#10;&#10;Description generated with high confidence">
            <a:extLst>
              <a:ext uri="{FF2B5EF4-FFF2-40B4-BE49-F238E27FC236}">
                <a16:creationId xmlns:a16="http://schemas.microsoft.com/office/drawing/2014/main" id="{2ABA8AAC-335E-4FAF-ABB6-447600DA58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85778" y="2605877"/>
            <a:ext cx="4109961" cy="3052837"/>
          </a:xfrm>
          <a:prstGeom prst="rect">
            <a:avLst/>
          </a:prstGeom>
        </p:spPr>
      </p:pic>
      <p:pic>
        <p:nvPicPr>
          <p:cNvPr id="10" name="Picture 10" descr="A picture containing indoor, table&#10;&#10;Description generated with very high confidence">
            <a:extLst>
              <a:ext uri="{FF2B5EF4-FFF2-40B4-BE49-F238E27FC236}">
                <a16:creationId xmlns:a16="http://schemas.microsoft.com/office/drawing/2014/main" id="{F2046C64-69B9-4FB6-8664-23603D984E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7148328" y="2620753"/>
            <a:ext cx="4279295" cy="318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3651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…</a:t>
            </a:r>
            <a:r>
              <a:rPr lang="en-US">
                <a:cs typeface="Calibri Light"/>
              </a:rPr>
              <a:t>2018-2019 Stories of Success</a:t>
            </a:r>
            <a:br>
              <a:rPr lang="en-US">
                <a:cs typeface="Calibri Light"/>
              </a:rPr>
            </a:br>
            <a:r>
              <a:rPr lang="en-US" sz="2700"/>
              <a:t>Barnhill Memorial School- Laura Taylor’s Grade 6 Group</a:t>
            </a:r>
            <a:br>
              <a:rPr lang="en-US"/>
            </a:br>
            <a:endParaRPr lang="en-US"/>
          </a:p>
        </p:txBody>
      </p:sp>
      <p:pic>
        <p:nvPicPr>
          <p:cNvPr id="10" name="Picture 10">
            <a:extLst>
              <a:ext uri="{FF2B5EF4-FFF2-40B4-BE49-F238E27FC236}">
                <a16:creationId xmlns:a16="http://schemas.microsoft.com/office/drawing/2014/main" id="{E34B5698-5F1E-4324-8F51-8FBE648F88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3006" y="1738725"/>
            <a:ext cx="3033485" cy="4044647"/>
          </a:xfrm>
          <a:prstGeom prst="rect">
            <a:avLst/>
          </a:prstGeom>
        </p:spPr>
      </p:pic>
      <p:pic>
        <p:nvPicPr>
          <p:cNvPr id="12" name="Picture 12" descr="A group of people standing in front of a crowd&#10;&#10;Description generated with very high confidence">
            <a:extLst>
              <a:ext uri="{FF2B5EF4-FFF2-40B4-BE49-F238E27FC236}">
                <a16:creationId xmlns:a16="http://schemas.microsoft.com/office/drawing/2014/main" id="{DC04B095-4294-4454-925E-50EF01E76C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0142" y="1836440"/>
            <a:ext cx="3433313" cy="3670070"/>
          </a:xfrm>
          <a:prstGeom prst="rect">
            <a:avLst/>
          </a:prstGeom>
        </p:spPr>
      </p:pic>
      <p:pic>
        <p:nvPicPr>
          <p:cNvPr id="14" name="Picture 14">
            <a:extLst>
              <a:ext uri="{FF2B5EF4-FFF2-40B4-BE49-F238E27FC236}">
                <a16:creationId xmlns:a16="http://schemas.microsoft.com/office/drawing/2014/main" id="{62319FB6-1081-4AA6-A286-66D623F3CA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543" y="1842105"/>
            <a:ext cx="2743200" cy="3657600"/>
          </a:xfrm>
          <a:prstGeom prst="rect">
            <a:avLst/>
          </a:prstGeom>
        </p:spPr>
      </p:pic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F6024FED-F68A-4F28-9691-489B37BCE7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4658" y="4718353"/>
            <a:ext cx="10131425" cy="3649133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5773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…</a:t>
            </a:r>
            <a:r>
              <a:rPr lang="en-US">
                <a:cs typeface="Calibri Light"/>
              </a:rPr>
              <a:t>2018-2019 Stories of Success</a:t>
            </a:r>
            <a:br>
              <a:rPr lang="en-US">
                <a:cs typeface="Calibri Light"/>
              </a:rPr>
            </a:br>
            <a:r>
              <a:rPr lang="en-US" sz="2700" err="1"/>
              <a:t>Harbour</a:t>
            </a:r>
            <a:r>
              <a:rPr lang="en-US" sz="2700"/>
              <a:t> View High School- Jacinta Gallagher’s Culinary Tech Group</a:t>
            </a:r>
            <a:br>
              <a:rPr lang="en-US"/>
            </a:b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1" y="1745673"/>
            <a:ext cx="10131425" cy="4045527"/>
          </a:xfrm>
        </p:spPr>
        <p:txBody>
          <a:bodyPr/>
          <a:lstStyle/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</p:txBody>
      </p:sp>
      <p:pic>
        <p:nvPicPr>
          <p:cNvPr id="5" name="Picture 5" descr="A person preparing food in a kitchen&#10;&#10;Description generated with very high confidence">
            <a:extLst>
              <a:ext uri="{FF2B5EF4-FFF2-40B4-BE49-F238E27FC236}">
                <a16:creationId xmlns:a16="http://schemas.microsoft.com/office/drawing/2014/main" id="{EC638942-F6BA-45CE-A6FF-E671813BE7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758" y="2132162"/>
            <a:ext cx="2743200" cy="3657600"/>
          </a:xfrm>
          <a:prstGeom prst="rect">
            <a:avLst/>
          </a:prstGeom>
        </p:spPr>
      </p:pic>
      <p:pic>
        <p:nvPicPr>
          <p:cNvPr id="7" name="Picture 7" descr="A white plate topped with meat and vegetables&#10;&#10;Description generated with very high confidence">
            <a:extLst>
              <a:ext uri="{FF2B5EF4-FFF2-40B4-BE49-F238E27FC236}">
                <a16:creationId xmlns:a16="http://schemas.microsoft.com/office/drawing/2014/main" id="{9B8E210D-E134-40C6-BAE3-D3E858B6B5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4362" y="2074653"/>
            <a:ext cx="2743200" cy="3657600"/>
          </a:xfrm>
          <a:prstGeom prst="rect">
            <a:avLst/>
          </a:prstGeom>
        </p:spPr>
      </p:pic>
      <p:pic>
        <p:nvPicPr>
          <p:cNvPr id="9" name="Picture 9" descr="A group of people posing for the camera&#10;&#10;Description generated with very high confidence">
            <a:extLst>
              <a:ext uri="{FF2B5EF4-FFF2-40B4-BE49-F238E27FC236}">
                <a16:creationId xmlns:a16="http://schemas.microsoft.com/office/drawing/2014/main" id="{153B0520-65EB-45A4-8297-5877B2308A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4325" y="2074653"/>
            <a:ext cx="27432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4200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4117F0C1-BCBB-40C7-99D6-F703E7A4B5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1A5D8BC-B41A-4E96-91C4-D60F51622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D321D5F-FA18-4271-9EAA-0BEA14116B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8457" y="531278"/>
            <a:ext cx="3211517" cy="5292579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  <a:cs typeface="Calibri Light"/>
              </a:rPr>
              <a:t>The Future of ASD-S</a:t>
            </a:r>
            <a:br>
              <a:rPr lang="en-US">
                <a:solidFill>
                  <a:srgbClr val="FFFFFF"/>
                </a:solidFill>
                <a:cs typeface="Calibri Light"/>
              </a:rPr>
            </a:br>
            <a:r>
              <a:rPr lang="en-US">
                <a:solidFill>
                  <a:srgbClr val="FFFFFF"/>
                </a:solidFill>
                <a:cs typeface="Calibri Light"/>
              </a:rPr>
              <a:t>Innovation Grants </a:t>
            </a:r>
            <a:br>
              <a:rPr lang="en-US">
                <a:solidFill>
                  <a:srgbClr val="FFFFFF"/>
                </a:solidFill>
                <a:cs typeface="Calibri Light"/>
              </a:rPr>
            </a:br>
            <a:br>
              <a:rPr lang="en-US">
                <a:cs typeface="Calibri Light"/>
              </a:rPr>
            </a:br>
            <a:r>
              <a:rPr lang="en-US">
                <a:solidFill>
                  <a:srgbClr val="FFFFFF"/>
                </a:solidFill>
                <a:cs typeface="Calibri Light"/>
              </a:rPr>
              <a:t>2019-2020</a:t>
            </a:r>
          </a:p>
        </p:txBody>
      </p:sp>
      <p:sp useBgFill="1">
        <p:nvSpPr>
          <p:cNvPr id="27" name="Freeform: Shape 26">
            <a:extLst>
              <a:ext uri="{FF2B5EF4-FFF2-40B4-BE49-F238E27FC236}">
                <a16:creationId xmlns:a16="http://schemas.microsoft.com/office/drawing/2014/main" id="{51287385-D3EA-47A8-A127-6061791ADB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4422108" y="0"/>
            <a:ext cx="7769892" cy="6858000"/>
          </a:xfrm>
          <a:custGeom>
            <a:avLst/>
            <a:gdLst>
              <a:gd name="connsiteX0" fmla="*/ 1779516 w 7769892"/>
              <a:gd name="connsiteY0" fmla="*/ 0 h 6837536"/>
              <a:gd name="connsiteX1" fmla="*/ 6454848 w 7769892"/>
              <a:gd name="connsiteY1" fmla="*/ 0 h 6837536"/>
              <a:gd name="connsiteX2" fmla="*/ 6511730 w 7769892"/>
              <a:gd name="connsiteY2" fmla="*/ 37905 h 6837536"/>
              <a:gd name="connsiteX3" fmla="*/ 7769892 w 7769892"/>
              <a:gd name="connsiteY3" fmla="*/ 1486041 h 6837536"/>
              <a:gd name="connsiteX4" fmla="*/ 7769892 w 7769892"/>
              <a:gd name="connsiteY4" fmla="*/ 5281056 h 6837536"/>
              <a:gd name="connsiteX5" fmla="*/ 6353475 w 7769892"/>
              <a:gd name="connsiteY5" fmla="*/ 6837536 h 6837536"/>
              <a:gd name="connsiteX6" fmla="*/ 1882727 w 7769892"/>
              <a:gd name="connsiteY6" fmla="*/ 6837536 h 6837536"/>
              <a:gd name="connsiteX7" fmla="*/ 0 w 7769892"/>
              <a:gd name="connsiteY7" fmla="*/ 3386463 h 6837536"/>
              <a:gd name="connsiteX8" fmla="*/ 1655292 w 7769892"/>
              <a:gd name="connsiteY8" fmla="*/ 88307 h 6837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69892" h="6837536">
                <a:moveTo>
                  <a:pt x="1779516" y="0"/>
                </a:moveTo>
                <a:lnTo>
                  <a:pt x="6454848" y="0"/>
                </a:lnTo>
                <a:lnTo>
                  <a:pt x="6511730" y="37905"/>
                </a:lnTo>
                <a:cubicBezTo>
                  <a:pt x="7036410" y="413592"/>
                  <a:pt x="7468976" y="909648"/>
                  <a:pt x="7769892" y="1486041"/>
                </a:cubicBezTo>
                <a:cubicBezTo>
                  <a:pt x="7769892" y="1486041"/>
                  <a:pt x="7769892" y="1486041"/>
                  <a:pt x="7769892" y="5281056"/>
                </a:cubicBezTo>
                <a:cubicBezTo>
                  <a:pt x="7437646" y="5916473"/>
                  <a:pt x="6953850" y="6452788"/>
                  <a:pt x="6353475" y="6837536"/>
                </a:cubicBezTo>
                <a:cubicBezTo>
                  <a:pt x="6353475" y="6837536"/>
                  <a:pt x="6353475" y="6837536"/>
                  <a:pt x="1882727" y="6837536"/>
                </a:cubicBezTo>
                <a:cubicBezTo>
                  <a:pt x="751925" y="6103017"/>
                  <a:pt x="0" y="4832183"/>
                  <a:pt x="0" y="3386463"/>
                </a:cubicBezTo>
                <a:cubicBezTo>
                  <a:pt x="0" y="2036566"/>
                  <a:pt x="651406" y="838748"/>
                  <a:pt x="1655292" y="88307"/>
                </a:cubicBezTo>
                <a:close/>
              </a:path>
            </a:pathLst>
          </a:custGeom>
          <a:ln w="50800" cap="sq" cmpd="dbl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rtlCol="0" anchor="t">
            <a:no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D58DFA8A-F77C-44FE-8F0D-69ED970CD11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14780278"/>
              </p:ext>
            </p:extLst>
          </p:nvPr>
        </p:nvGraphicFramePr>
        <p:xfrm>
          <a:off x="5617029" y="793820"/>
          <a:ext cx="5741534" cy="51709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940795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2160757"/>
          </a:xfrm>
        </p:spPr>
        <p:txBody>
          <a:bodyPr>
            <a:normAutofit/>
          </a:bodyPr>
          <a:lstStyle/>
          <a:p>
            <a:pPr algn="ctr"/>
            <a:r>
              <a:rPr lang="en-US">
                <a:cs typeface="Calibri Light"/>
              </a:rPr>
              <a:t>Support for Innovative &amp; Engaging Practices</a:t>
            </a:r>
            <a:br>
              <a:rPr lang="en-US">
                <a:cs typeface="Calibri Light"/>
              </a:rPr>
            </a:br>
            <a:r>
              <a:rPr lang="en-US">
                <a:cs typeface="Calibri Light"/>
              </a:rPr>
              <a:t> </a:t>
            </a:r>
            <a:br>
              <a:rPr lang="en-US">
                <a:cs typeface="Calibri Light"/>
              </a:rPr>
            </a:br>
            <a:r>
              <a:rPr lang="en-US" sz="2700">
                <a:cs typeface="Calibri Light"/>
              </a:rPr>
              <a:t>September Summary</a:t>
            </a:r>
            <a:br>
              <a:rPr lang="en-US" sz="2700">
                <a:cs typeface="Calibri Light"/>
              </a:rPr>
            </a:br>
            <a:endParaRPr lang="en-US">
              <a:cs typeface="Calibri Light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8DFAA7F-23E7-4E7D-B92C-75E2EB28617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42701627"/>
              </p:ext>
            </p:extLst>
          </p:nvPr>
        </p:nvGraphicFramePr>
        <p:xfrm>
          <a:off x="685800" y="2406400"/>
          <a:ext cx="10131425" cy="33847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8698796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0E53EDA-3B94-4F6B-9E86-D3BB9EBB96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1150076"/>
            <a:ext cx="3659389" cy="4557849"/>
          </a:xfrm>
        </p:spPr>
        <p:txBody>
          <a:bodyPr>
            <a:normAutofit/>
          </a:bodyPr>
          <a:lstStyle/>
          <a:p>
            <a:pPr algn="r"/>
            <a:r>
              <a:rPr lang="en-US">
                <a:cs typeface="Calibri Light" panose="020F0302020204030204"/>
              </a:rPr>
              <a:t>Goals for</a:t>
            </a:r>
            <a:br>
              <a:rPr lang="en-US">
                <a:cs typeface="Calibri Light" panose="020F0302020204030204"/>
              </a:rPr>
            </a:br>
            <a:r>
              <a:rPr lang="en-US">
                <a:cs typeface="Calibri Light" panose="020F0302020204030204"/>
              </a:rPr>
              <a:t>2019-2020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0EFD79F-7790-479B-B7DB-BD0D8C101D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66923" y="1668780"/>
            <a:ext cx="0" cy="352044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8658" y="1150076"/>
            <a:ext cx="6517543" cy="4557849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2800"/>
              <a:t>Assisting with grant applications</a:t>
            </a:r>
            <a:endParaRPr lang="en-US" sz="2800">
              <a:cs typeface="Calibri"/>
            </a:endParaRPr>
          </a:p>
          <a:p>
            <a:r>
              <a:rPr lang="en-US" sz="2800"/>
              <a:t>Assist PLCs</a:t>
            </a:r>
            <a:endParaRPr lang="en-US" sz="2800">
              <a:cs typeface="Calibri"/>
            </a:endParaRPr>
          </a:p>
          <a:p>
            <a:r>
              <a:rPr lang="en-US" sz="2800"/>
              <a:t>Communication Opportunities</a:t>
            </a:r>
            <a:endParaRPr lang="en-US" sz="2800">
              <a:cs typeface="Calibri"/>
            </a:endParaRPr>
          </a:p>
          <a:p>
            <a:r>
              <a:rPr lang="en-US" sz="2800"/>
              <a:t>Setting up Partnerships</a:t>
            </a:r>
            <a:endParaRPr lang="en-US" sz="2800">
              <a:cs typeface="Calibri"/>
            </a:endParaRPr>
          </a:p>
          <a:p>
            <a:r>
              <a:rPr lang="en-US" sz="2800"/>
              <a:t>Data Collection- Qualitative and Quantitative</a:t>
            </a:r>
            <a:endParaRPr lang="en-US" sz="2800">
              <a:cs typeface="Calibri"/>
            </a:endParaRPr>
          </a:p>
          <a:p>
            <a:r>
              <a:rPr lang="en-US" sz="2800"/>
              <a:t>Provide PL opportunities to ASD-S Staff</a:t>
            </a:r>
            <a:endParaRPr lang="en-US" sz="2800">
              <a:cs typeface="Calibri"/>
            </a:endParaRPr>
          </a:p>
          <a:p>
            <a:pPr lvl="1"/>
            <a:r>
              <a:rPr lang="en-US" sz="2400"/>
              <a:t>Supper Seminar Series</a:t>
            </a:r>
            <a:endParaRPr lang="en-US" sz="2400">
              <a:cs typeface="Calibri"/>
            </a:endParaRPr>
          </a:p>
          <a:p>
            <a:pPr lvl="1"/>
            <a:r>
              <a:rPr lang="en-US" sz="2400"/>
              <a:t>Global Competencies</a:t>
            </a:r>
            <a:endParaRPr lang="en-US" sz="2400">
              <a:cs typeface="Calibri"/>
            </a:endParaRPr>
          </a:p>
          <a:p>
            <a:pPr lvl="1"/>
            <a:r>
              <a:rPr lang="en-US" sz="2400" err="1"/>
              <a:t>MyBluePrint</a:t>
            </a:r>
            <a:endParaRPr lang="en-US" sz="2400">
              <a:cs typeface="Calibri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43392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32BCD97487AF24398664A3107FE9658" ma:contentTypeVersion="0" ma:contentTypeDescription="Create a new document." ma:contentTypeScope="" ma:versionID="ce1269f3a5a6971247444143bc0f5dc0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6641DBD-F021-4FD6-B302-BE1579D5AED6}"/>
</file>

<file path=customXml/itemProps2.xml><?xml version="1.0" encoding="utf-8"?>
<ds:datastoreItem xmlns:ds="http://schemas.openxmlformats.org/officeDocument/2006/customXml" ds:itemID="{39CE2435-AD46-4253-B049-58615553396C}"/>
</file>

<file path=customXml/itemProps3.xml><?xml version="1.0" encoding="utf-8"?>
<ds:datastoreItem xmlns:ds="http://schemas.openxmlformats.org/officeDocument/2006/customXml" ds:itemID="{D511875B-E9B9-438C-B739-352FA8D90900}"/>
</file>

<file path=docProps/app.xml><?xml version="1.0" encoding="utf-8"?>
<Properties xmlns="http://schemas.openxmlformats.org/officeDocument/2006/extended-properties" xmlns:vt="http://schemas.openxmlformats.org/officeDocument/2006/docPropsVTypes">
  <Template>TM03457452[[fn=Celestial]]</Template>
  <Application>Microsoft Office PowerPoint</Application>
  <PresentationFormat>Widescreen</PresentationFormat>
  <Slides>10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Celestial</vt:lpstr>
      <vt:lpstr>Innovation, Engagement, &amp; Personalized Learning in ASD-S</vt:lpstr>
      <vt:lpstr>Meet the Team</vt:lpstr>
      <vt:lpstr>Highlights from 2018-2019</vt:lpstr>
      <vt:lpstr>2018-2019 Stories of Success Deer Island Community School- Michelle Kelson's K-1 group</vt:lpstr>
      <vt:lpstr>…2018-2019 Stories of Success Barnhill Memorial School- Laura Taylor’s Grade 6 Group </vt:lpstr>
      <vt:lpstr>…2018-2019 Stories of Success Harbour View High School- Jacinta Gallagher’s Culinary Tech Group </vt:lpstr>
      <vt:lpstr>The Future of ASD-S Innovation Grants   2019-2020</vt:lpstr>
      <vt:lpstr>Support for Innovative &amp; Engaging Practices   September Summary </vt:lpstr>
      <vt:lpstr>Goals for 2019-2020</vt:lpstr>
      <vt:lpstr>Projects on The go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revision>1</cp:revision>
  <dcterms:created xsi:type="dcterms:W3CDTF">2013-07-15T20:26:40Z</dcterms:created>
  <dcterms:modified xsi:type="dcterms:W3CDTF">2019-10-02T14:51:58Z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0x010100332BCD97487AF24398664A3107FE9658</vt:lpwstr>
  </property>
</Properties>
</file>